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49.xml" ContentType="application/inkml+xml"/>
  <Override PartName="/ppt/ink/ink50.xml" ContentType="application/inkml+xml"/>
  <Override PartName="/ppt/ink/ink5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309" r:id="rId3"/>
    <p:sldId id="307" r:id="rId4"/>
    <p:sldId id="308" r:id="rId5"/>
    <p:sldId id="281" r:id="rId6"/>
    <p:sldId id="282" r:id="rId7"/>
    <p:sldId id="310" r:id="rId8"/>
    <p:sldId id="297" r:id="rId9"/>
    <p:sldId id="314" r:id="rId10"/>
    <p:sldId id="257" r:id="rId11"/>
    <p:sldId id="299" r:id="rId12"/>
    <p:sldId id="258" r:id="rId13"/>
    <p:sldId id="315" r:id="rId14"/>
    <p:sldId id="316" r:id="rId15"/>
    <p:sldId id="318" r:id="rId16"/>
    <p:sldId id="319" r:id="rId17"/>
    <p:sldId id="304" r:id="rId18"/>
    <p:sldId id="312" r:id="rId19"/>
    <p:sldId id="313" r:id="rId20"/>
    <p:sldId id="321" r:id="rId21"/>
    <p:sldId id="322" r:id="rId22"/>
    <p:sldId id="303" r:id="rId23"/>
    <p:sldId id="301" r:id="rId24"/>
    <p:sldId id="317" r:id="rId25"/>
    <p:sldId id="302" r:id="rId26"/>
    <p:sldId id="320" r:id="rId27"/>
    <p:sldId id="305" r:id="rId28"/>
    <p:sldId id="306" r:id="rId29"/>
    <p:sldId id="300" r:id="rId30"/>
    <p:sldId id="298" r:id="rId31"/>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CFEE"/>
    <a:srgbClr val="584ADD"/>
    <a:srgbClr val="FFE79A"/>
    <a:srgbClr val="9437FF"/>
    <a:srgbClr val="00FDFF"/>
    <a:srgbClr val="EA2B37"/>
    <a:srgbClr val="FF40FF"/>
    <a:srgbClr val="73FD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65"/>
    <p:restoredTop sz="94658"/>
  </p:normalViewPr>
  <p:slideViewPr>
    <p:cSldViewPr snapToGrid="0">
      <p:cViewPr>
        <p:scale>
          <a:sx n="89" d="100"/>
          <a:sy n="89" d="100"/>
        </p:scale>
        <p:origin x="152" y="7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3:56.485"/>
    </inkml:context>
    <inkml:brush xml:id="br0">
      <inkml:brushProperty name="width" value="0.5" units="cm"/>
      <inkml:brushProperty name="height" value="1" units="cm"/>
      <inkml:brushProperty name="color" value="#FFACD5"/>
      <inkml:brushProperty name="tip" value="rectangle"/>
      <inkml:brushProperty name="rasterOp" value="maskPen"/>
    </inkml:brush>
  </inkml:definitions>
  <inkml:trace contextRef="#ctx0" brushRef="#br0">0 3615,'16'-70,"0"1,24-16,16-4,-11 27,7-2,6-2,5-1,-9 11,5-2,2 0,3-1,2 0,0 0,-3 3,0 1,1 0,2-1,2 0,3 0,4-2,-3 4,4-1,3-2,2 1,2-1,1 1,1 0,-1 1,0 1,-6 5,1 1,0 0,0 0,2 1,-1 1,1 0,0 0,0 2,1 0,-2 1,1 0,0 2,0 0,1 0,0 1,0 1,0 0,1 0,0 2,3-1,0 0,2 1,0 0,0 1,0 0,-1 2,-1 2,-1 1,-3 2,6 0,-2 2,-1 2,-1 1,-1 2,1 0,-1 0,2 1,1 0,0 1,-1 0,1 0,1 2,-1 0,2 0,-1 2,5-1,0 1,1 0,0 1,0 1,0 1,0 0,-1 1,-5 2,0 0,0 1,-1 1,0 0,1 0,1 1,1 0,7 0,2 1,0 0,2 0,0 1,0 1,0-1,0 1,-9 1,0 0,1 0,-1 1,1 0,0 0,-1 1,0 1,-1 1,6 1,0 1,-1 0,-1 1,1 1,0 1,0 0,2 3,-6-1,0 1,2 2,0 0,0 1,0 1,-1 0,0 2,-2 0,7 2,-2 1,0 0,-1 2,0 1,-1 0,1 2,1 2,-8-2,0 2,1 0,-1 2,1 0,-1 1,1 1,0 1,0 1,3 1,1 2,1 0,-1 0,1 2,-1 1,0 1,-1 2,0 1,-10-3,1 2,-1 0,-1 1,1 2,-1 0,-1 1,0 2,0 0,0 2,1 2,1 1,-1 2,0 0,0 2,-1 1,-1 0,-1 1,0 1,-3 0,-2 0,0 2,-2 0,0 1,-1 1,-1 0,-2 0,0 0,-1 0,-1 0,9 10,-1 1,-1 0,-1 0,-2-1,-2 0,-2-3,-3-1,3 4,-1 1,-4-3,-2-2,-3-3,-3-5,20 25,-6-8,-12-13,6 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0.790"/>
    </inkml:context>
    <inkml:brush xml:id="br0">
      <inkml:brushProperty name="width" value="0.35" units="cm"/>
      <inkml:brushProperty name="height" value="0.35" units="cm"/>
      <inkml:brushProperty name="color" value="#9437FF"/>
    </inkml:brush>
  </inkml:definitions>
  <inkml:trace contextRef="#ctx0" brushRef="#br0">0 36 24575,'37'-3'0,"4"-1"0,3-2 0,5-1 0,-3 2 0,-11 1 0,-13 2 0,-11 2 0,-2 0 0,3 0 0,3-1 0,1-1 0,-2 1 0,-1 1 0,0 0 0,2 0 0,3 0 0,2 0 0,3 0 0,1 0 0,5 0 0,7 0 0,7 0 0,1 0 0,-7 0 0,-8 0 0,-6 0 0,5 0 0,8 0 0,2 0 0,0 0 0,-4 0 0,-2 0 0,6 0 0,7 0 0,3 0 0,1 0 0,-2 0 0,-4 0 0,-2 0 0,1 0 0,5 0 0,4 0 0,0 0 0,-5 0 0,-2 0 0,-1 0 0,-2 0 0,1 0 0,0 0 0,2 0 0,3 2 0,0-1 0,-1 1 0,6 0 0,9 1 0,6 0 0,-1-2 0,-9 0 0,-11 1 0,-9-1 0,-9-1 0,-7 1 0,-6 0 0,-3 0 0,2 0 0,6-1 0,5 0 0,2 0 0,-2 0 0,-4 0 0,-2 0 0,0 0 0,3 0 0,5 0 0,5 0 0,0 0 0,1 0 0,-4 0 0,-8 0 0,-5 0 0,-10 0 0,2 0 0,-2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3.107"/>
    </inkml:context>
    <inkml:brush xml:id="br0">
      <inkml:brushProperty name="width" value="0.35" units="cm"/>
      <inkml:brushProperty name="height" value="0.35" units="cm"/>
      <inkml:brushProperty name="color" value="#9437FF"/>
    </inkml:brush>
  </inkml:definitions>
  <inkml:trace contextRef="#ctx0" brushRef="#br0">1 0 24575,'68'0'0,"8"0"0,7 0 0,-6 0 0,-17 0 0,-18 0 0,-16 0 0,9 0 0,8 0 0,20 0 0,5 0 0,-2 1 0,-10 1 0,-11-1 0,-5 0 0,2-1 0,-2 0 0,-5 0 0,-8 0 0,-8 0 0,1 0 0,3 0 0,4 1 0,0 0 0,-2 0 0,-5-1 0,-2 0 0,0 0 0,0 0 0,-2 0 0,-2-1 0,-3 0 0,-1 0 0,4 0 0,2 1 0,-2 0 0,1 0 0,1 0 0,19 0 0,16 0 0,7 0 0,-5 0 0,-26 0 0,-14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8.040"/>
    </inkml:context>
    <inkml:brush xml:id="br0">
      <inkml:brushProperty name="width" value="0.35" units="cm"/>
      <inkml:brushProperty name="height" value="0.35" units="cm"/>
      <inkml:brushProperty name="color" value="#9437FF"/>
    </inkml:brush>
  </inkml:definitions>
  <inkml:trace contextRef="#ctx0" brushRef="#br0">0 0 24575,'74'0'0,"1"0"0,-6 0 0,-6 0 0,-10 0 0,-7 0 0,1 0 0,2 1 0,2 0 0,2 0 0,3 0 0,7 0 0,5-1 0,-6 0 0,-10 0 0,-8 0 0,-2 0 0,2 0 0,-3 0 0,-8 0 0,-17 0 0,-7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9.526"/>
    </inkml:context>
    <inkml:brush xml:id="br0">
      <inkml:brushProperty name="width" value="0.35" units="cm"/>
      <inkml:brushProperty name="height" value="0.35" units="cm"/>
      <inkml:brushProperty name="color" value="#9437FF"/>
    </inkml:brush>
  </inkml:definitions>
  <inkml:trace contextRef="#ctx0" brushRef="#br0">0 11 24575,'46'0'0,"10"0"0,15-2 0,16 1 0,-35 0 0,0 0 0,-1 1 0,-1-1 0,3 1 0,0 0 0,46 0 0,-17 0 0,-8-1 0,-24-1 0,-14 1 0,-7 0 0,-1 1 0,1 0 0,3 0 0,-4 0 0,-7 0 0,-4 0 0,1 0 0,6 0 0,2 0 0,-5 0 0,-9 0 0,-10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46.541"/>
    </inkml:context>
    <inkml:brush xml:id="br0">
      <inkml:brushProperty name="width" value="0.35" units="cm"/>
      <inkml:brushProperty name="height" value="0.35" units="cm"/>
      <inkml:brushProperty name="color" value="#9437FF"/>
    </inkml:brush>
  </inkml:definitions>
  <inkml:trace contextRef="#ctx0" brushRef="#br0">1 65 13132,'27'0'0,"3"-2"983,-6 0 0,18-1 0,33-2-492,-23 2 1,5 0-175,26 0 1,6 2-318,-20-1 0,2 1 0,1 0 327,4 1 1,0 0 0,0-1-151,0 1 1,-1 0 0,-3 0-178,20 0 0,-2 0 491,-4 0 1,-1 0-403,-3 0 0,0 0-89,3 0 0,0 0 491,-2 0 1,-1 0-1,-8 0 1,-1 0-1,-10 0 1,-3 0-119,-9 0 0,-1 0 92,42 0-465,-6 0 39,5-2-39,-36 2 0,2-1 0,6-1 0,2 1 0,3-1 0,1 1 0,2 0 0,-2 0 0,-11 0 0,-1 1 0,37-1 0,-10 1 0,1-1 0,15-1 0,-46 1 0,1 0 0,3 1 0,1-1 0,2 1 0,0 0 0,4-1 0,0 0 0,2 0 0,0 0 0,-2 0 0,-1 0 0,-4 0 0,-3 1 0,39 0 0,2 0 0,-44 0 0,2 0 0,8 0 0,1 0 0,4 0 0,-2 0 0,-7 0 0,-4 0 0,38 0 0,-26 0 0,-6 0 0,-4 0 0,-4 0 0,-2 0 0,-2-1 0,-2-1 0,6 1 0,7 0 0,10 1 0,13-1 0,-35 0 0,2 1 0,7-1 0,1 0 0,4 0 0,0 0 0,-1 1 0,-2-1 0,-8 1 0,-3 0 0,28 0 0,-21 0 0,-13 0 0,-6 0 0,-2 0 0,-1 0 0,0 0 0,0 0 0,1 0 0,-6 0 0,-9 0 0,-6 0 0,26 0 0,26 0 0,19 0 0,6 0 0,-32 0 0,-21 0 0,-13 0 0,-8 0 0,-1 0 0,0 0 0,-8 0 0,-3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48.724"/>
    </inkml:context>
    <inkml:brush xml:id="br0">
      <inkml:brushProperty name="width" value="0.35" units="cm"/>
      <inkml:brushProperty name="height" value="0.35" units="cm"/>
      <inkml:brushProperty name="color" value="#9437FF"/>
    </inkml:brush>
  </inkml:definitions>
  <inkml:trace contextRef="#ctx0" brushRef="#br0">0 20 24575,'65'-3'0,"-1"1"0,-14 2 0,0 0 0,-4 0 0,0 0 0,5 0 0,8 0 0,10 0 0,2 0 0,-7 0 0,-9 0 0,-10 1 0,-9 0 0,-5 0 0,-8 0 0,-1-1 0,3 0 0,7-1 0,8 0 0,0-1 0,-6 1 0,-13 0 0,8 0 0,9-2 0,18 1 0,15-1 0,-32 1 0,-4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50.507"/>
    </inkml:context>
    <inkml:brush xml:id="br0">
      <inkml:brushProperty name="width" value="0.35" units="cm"/>
      <inkml:brushProperty name="height" value="0.35" units="cm"/>
      <inkml:brushProperty name="color" value="#9437FF"/>
    </inkml:brush>
  </inkml:definitions>
  <inkml:trace contextRef="#ctx0" brushRef="#br0">1 17 24575,'43'0'0,"13"0"0,7 0 0,7-1 0,0 0 0,-11-1 0,-11 1 0,-1 1 0,-1 0 0,26 0 0,-23 0 0,47 0 0,-24 0 0,6 0 0,-12 0 0,-24 0 0,-1 0 0,5 0 0,-2-1 0,-12 0 0,-12 0 0,-11 0 0,1 1 0,7 0 0,7 0 0,5-1 0,-3 0 0,-4 0 0,-5-1 0,-7 1 0,-4 0 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53.724"/>
    </inkml:context>
    <inkml:brush xml:id="br0">
      <inkml:brushProperty name="width" value="0.35" units="cm"/>
      <inkml:brushProperty name="height" value="0.35" units="cm"/>
      <inkml:brushProperty name="color" value="#9437FF"/>
    </inkml:brush>
  </inkml:definitions>
  <inkml:trace contextRef="#ctx0" brushRef="#br0">0 75 24575,'30'-2'0,"-3"0"0,-17 2 0,3 0 0,1 0 0,14 0 0,16 0 0,13 0 0,13 0 0,7 0 0,4 0 0,9 0 0,-2 0 0,-10 0 0,-10 0 0,-7 0 0,-2-1 0,2-1 0,-2 1 0,-9 0 0,0 1 0,3-1 0,11-1 0,8 1 0,0 0 0,2 1 0,1 0 0,10 0 0,0 0 0,-9 0 0,-13-1 0,-19 0 0,-11 0 0,-6 0 0,2 0 0,8 1 0,8 0 0,2 0 0,3 0 0,7-1 0,7 0 0,14-1 0,9 1 0,-38 1 0,3 0 0,5 0 0,2 0 0,4 1 0,3 1 0,5 0 0,1 1 0,2 0 0,0-1 0,-1 1 0,-3-1 0,-5-1 0,-2-1 0,-7 1 0,-3-2 0,40 1 0,0 0 0,0 0 0,5-1 0,2 0 0,-3-1 0,-10 0 0,-16 0 0,-15 1 0,-13 0 0,-4 1 0,2 0 0,0 0 0,4 0 0,7 0 0,14 0 0,9-2 0,0 1 0,-8 0 0,-9-1 0,5 2 0,14 0 0,-28 0 0,2 1 0,8-1 0,0 1 0,3 1 0,0 0 0,-3 1 0,-2 0 0,42 2 0,-14-1 0,-12-2 0,-5-2 0,-6 0 0,-5 0 0,-5 0 0,3 0 0,12-1 0,18-1 0,-36 1 0,2 0 0,0-1 0,1 0 0,46-1 0,-3-1 0,-1 1 0,-3 1 0,-9 0 0,-14 1 0,-17 0 0,-11-1 0,-7 0 0,-3 1 0,7-1 0,10-1 0,14 0 0,14 0 0,2-1 0,-2 1 0,-7 0 0,-13 2 0,-2-1 0,0 1 0,1 0 0,7 0 0,1-1 0,-5 1 0,2 0 0,5-1 0,4 2 0,0 0 0,-7 0 0,-13 0 0,-5-1 0,2 0 0,5 0 0,6 0 0,-1-1 0,-5 1 0,-7 0 0,-8 0 0,-5 1 0,2 0 0,2-1 0,-3-1 0,-11 1 0,-9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20:16.023"/>
    </inkml:context>
    <inkml:brush xml:id="br0">
      <inkml:brushProperty name="width" value="0.35" units="cm"/>
      <inkml:brushProperty name="height" value="0.35" units="cm"/>
      <inkml:brushProperty name="color" value="#9437FF"/>
    </inkml:brush>
  </inkml:definitions>
  <inkml:trace contextRef="#ctx0" brushRef="#br0">1 51 24575,'91'0'0,"-39"0"0,2 0 0,0-1 0,1-1 0,4 0 0,-1 0 0,-4 0 0,-3 0 0,29-2 0,-24 2 0,-12 0 0,-1 0 0,8-1 0,3 1 0,-1 1 0,1-2 0,0 0 0,2 0 0,0-1 0,-3 1 0,-1 1 0,-1 1 0,-7-1 0,-9 1 0,-14 0 0,-11 0 0,-8 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7:40.794"/>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5,'77'0,"-6"0,-30 0,6 0,9 0,1 0,-4 0,-5 0,-6 0,0 0,2 0,-2 0,0 0,1 0,3 0,-2 0,1-2,-3 1,-4 0,-4 0,-8 1,3 0,-8 0,10 0,-4 0,-2 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39.328"/>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5889 412,'-65'-17,"-6"0,8 7,-7 0,-11-3,28 4,-3-2,-5-2,-3 0,-3-1,-1 0,6 2,2 2,9 2,1 2,-50-5,49 6,-2 1,-2 1,1 0,0 1,3 1,-38-1,20 0,4-1,-6-1,-22-1,38 2,-2-1,-3 0,-1 0,-8 0,-2 0,-2-1,-2 0,-4 0,-1 0,-3-1,1 0,7-2,2 0,1 0,2-2,5 1,1-1,5 1,1-1,2 1,1 0,0 1,0 0,-1 1,0 0,-1 2,1 1,3 1,2 1,-31 1,8 1,4 0,-6 0,-16 0,-7 0,47 0,-1 0,-46 0,10 0,5 0,-6 0,-5 0,3 1,4 3,-6 4,30 1,-30 10,24 1,-11 6,13-1,16-2,3 2,-9 9,-4 5,1 7,14-4,0 8,16-9,-7 15,17-8,0 12,10 2,5 13,5 7,6 9,6 2,3-4,2-7,2-12,7-4,15 1,19 2,17 2,5-11,-34-33,3-3,12 0,5-2,20 2,5-2,-19-5,3-1,1-1,4 0,2 0,0-2,2 0,0-2,0 0,-4-2,1 0,-1-2,3 0,0 0,0-1,0 1,-1-2,0 1,-3 0,-1 0,0-1,-2 1,1 0,-2-1,-3 0,-1-1,1 0,2-1,1 0,1-1,1-1,1 0,0-1,1 0,0 0,-1 0,-1 0,-2-1,0 1,-7-1,-1 1,-1-2,23 0,-2-1,-5-1,-2 0,-1-1,0 1,13-1,-3 1,-21 1,-1 0,17 1,-1-1,-25 1,-1-2,17 0,2 0,-5-2,1 0,0 0,0-1,-4 0,0 1,3-1,2 0,4-1,1 1,-3-1,-2 1,-4 0,-4-2,-13 1,-4-1,23-6,-13-3,-12-1,-9-2,3-9,-5-4,-3-6,-3-7,-10-6,-4-3,-6 2,-6 9,-5 12,-4 8,-3 3,-4 2,-8-6,-7-7,-16-15,-14-14,-9-8,-8-8,-4 4,0 5,5 10,5 11,-1 11,-21 4,36 17,-3 1,-2 2,-1 0,1 2,2 1,-40-6,1-1,6-3,12 1,6 6,42 8,6 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8:08.258"/>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0 12,'99'-2,"-1"0,-15 0,-5 1,-16 1,-7 0,13-1,-26 0,-20 0,-10 0,9 1,-1 1,10 0,-7 0,-2 0,-2-1,-2 0,1 0,-2 0,0 0,16 0,29 0,29 0,-34 0,1 1,0 1,-1 0,39 1,-18 0,-18-3,-9 0,0 0,-3 0,-4 0,-6 1,-7 0,3 0,2 0,6-1,2 0,-2 0,5 0,11 1,17 0,14 1,6-1,-9-1,-9 1,-3 1,-1 0,9 0,4-1,-3 0,-5-1,-12 0,-5 2,1-1,-1 0,3 0,-3-1,-2 0,-2 0,-3 0,0 0,-4 0,1 0,4 0,7 0,7 0,12 0,-2 0,-9 0,-9 0,-13 0,-7 0,-4 0,-2 0,1 0,2 0,11 0,25 0,-20 0,27 0,-31 0,17 0,1 0,-5 0,-9 0,-8 0,-10 0,-4 0,-7 0,-4 0,-3 0,-2 0,3 0,-2 0,8 0,1 0,7-1,2-1,1 1,-6 0,-6 1,-2 0,21 0,26 0,-7 0,6 0,6 1,0-1,-8 1,-3-1,-8 1,-6-1,11 2,1-2,7 0,10 0,2 0,-7 0,-10 2,-10-1,2 0,-20 0,14-1,-19 0,7 0,-4-1,-2 0,-4-1,-1-1,4 2,12 0,16 0,14 0,-1-1,-11 1,-11 1,-10 0,9 0,6 0,2 0,-6 0,-11 0,-8 0,0 0,1 0,0-1,4 0,0 0,5 0,7 1,4 0,5 0,-2-1,-5 0,0-1,-4 1,0 1,3 0,4 0,10 0,14 1,10 0,7 1,-2 3,-11-2,-13 0,-17-2,-14 0,-11 0,-4 0,0 0,-1-1,1 0,2-1,3 0,2 0,-2 0,-5 0,-4 0,2-1,10-1,13-2,2-1,-9 1,-15 1,-14 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8:34.090"/>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7:18.11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7:31.69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59,'123'0,"-11"0,-31 0,-6 0,-2 0,-5 0,-3 0,8 0,9 0,0 0,0 0,-5-8,-6-1,-6 1,-10-9,-6 17,9 0,12 8,15 1,16-1,5 1,8-9,5 0,1 0,-8 0,-4 0,-8 0,-9 0,-9 0,-9 8,9 1,15-1,12 1,0-9,-25 8,-21 1,-17-1,-3 1,-2-9,3 0,-1 0,-1 0,9-9,14 1,9-1,6 1,0-1,-7 9,-5 0,-3-17,7 9,3-1,-2 1,-10-1,-11 1,-3-1,11 1,10 8,13 0,1 0,1 0,-1 0,1 0,0 0,-10 0,-13 0,-23 0,-17 0,5 0,6 0,1 0,-2 0,-11 0,11 0,6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7T07:52:02.179"/>
    </inkml:context>
    <inkml:brush xml:id="br0">
      <inkml:brushProperty name="width" value="0.2" units="cm"/>
      <inkml:brushProperty name="height" value="0.2" units="cm"/>
      <inkml:brushProperty name="color" value="#E59DDC"/>
    </inkml:brush>
  </inkml:definitions>
  <inkml:trace contextRef="#ctx0" brushRef="#br0">0 1 24575,'31'0'0,"-1"0"0,-1 0 0,8 0 0,14 6 0,15 11 0,8 12 0,1 10 0,-8 0 0,-11-3 0,-9-5 0,-6 0 0,-1 7 0,2 8 0,4 11 0,-1 2 0,-5-5 0,-6-7 0,-7-6 0,-1 3 0,1 8 0,5 14 0,4 15 0,-4 7 0,-2 4 0,-8-4 0,-8-7 0,-6-4 0,-6-1 0,-2 1 0,0 0 0,0-3 0,0-5 0,0-8 0,0-3 0,0-3 0,0 0 0,0 2 0,0-1 0,0 0 0,0-2 0,0-3 0,0 1 0,0-1 0,2 1 0,4-4 0,5-4 0,5-5 0,3-4 0,0-1 0,2 0 0,6 2 0,8 0 0,7-2 0,9-4 0,2-5 0,-1-5 0,-2-7 0,-9-6 0,-7-4 0,-7-4 0,-7-1 0,-5-3 0,-9 1 0,-30 1 0,-6 7 0,-25 6 0,3 5 0,-4 5 0,-2 0 0,0 2 0,4 1 0,7 1 0,9-1 0,8 0 0,5 3 0,4 4 0,3 5 0,1 2 0,3 1 0,3 3 0,5 8 0,3 13 0,3 12 0,8 8 0,5-1 0,7-3 0,7-3 0,5 1 0,4 2 0,1 3 0,-1-4 0,-4-5 0,-6-12 0,-4-8 0,-2-1 0,2 9 0,4 8 0,4 10 0,-1 0 0,-3-10 0,-7-9 0,-5-9 0,-6-2 0,-4 0 0,-1-2 0,-3-3 0,0-6 0,0-4 0,-3-2 0,-7-1 0,-12 3 0,-13 2 0,-13 2 0,-7 3 0,1-3 0,1-3 0,1-2 0,1-4 0,-4-3 0,-2-3 0,-2-4 0,-5-6 0,0-5 0,-1-5 0,4-2 0,8 0 0,9 0 0,12 0 0,14 0 0,9 0 0,7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4"/>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5,'77'0,"-6"0,-30 0,6 0,9 0,1 0,-4 0,-5 0,-6 0,0 0,2 0,-2 0,0 0,1 0,3 0,-2 0,1-2,-3 1,-4 0,-4 0,-8 1,3 0,-8 0,10 0,-4 0,-2 0,-1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5"/>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0 12,'99'-2,"-1"0,-15 0,-5 1,-16 1,-7 0,13-1,-26 0,-20 0,-10 0,9 1,-1 1,10 0,-7 0,-2 0,-2-1,-2 0,1 0,-2 0,0 0,16 0,29 0,29 0,-34 0,1 1,0 1,-1 0,39 1,-18 0,-18-3,-9 0,0 0,-3 0,-4 0,-6 1,-7 0,3 0,2 0,6-1,2 0,-2 0,5 0,11 1,17 0,14 1,6-1,-9-1,-9 1,-3 1,-1 0,9 0,4-1,-3 0,-5-1,-12 0,-5 2,1-1,-1 0,3 0,-3-1,-2 0,-2 0,-3 0,0 0,-4 0,1 0,4 0,7 0,7 0,12 0,-2 0,-9 0,-9 0,-13 0,-7 0,-4 0,-2 0,1 0,2 0,11 0,25 0,-20 0,27 0,-31 0,17 0,1 0,-5 0,-9 0,-8 0,-10 0,-4 0,-7 0,-4 0,-3 0,-2 0,3 0,-2 0,8 0,1 0,7-1,2-1,1 1,-6 0,-6 1,-2 0,21 0,26 0,-7 0,6 0,6 1,0-1,-8 1,-3-1,-8 1,-6-1,11 2,1-2,7 0,10 0,2 0,-7 0,-10 2,-10-1,2 0,-20 0,14-1,-19 0,7 0,-4-1,-2 0,-4-1,-1-1,4 2,12 0,16 0,14 0,-1-1,-11 1,-11 1,-10 0,9 0,6 0,2 0,-6 0,-11 0,-8 0,0 0,1 0,0-1,4 0,0 0,5 0,7 1,4 0,5 0,-2-1,-5 0,0-1,-4 1,0 1,3 0,4 0,10 0,14 1,10 0,7 1,-2 3,-11-2,-13 0,-17-2,-14 0,-11 0,-4 0,0 0,-1-1,1 0,2-1,3 0,2 0,-2 0,-5 0,-4 0,2-1,10-1,13-2,2-1,-9 1,-15 1,-14 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6"/>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7"/>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8"/>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59,'123'0,"-11"0,-31 0,-6 0,-2 0,-5 0,-3 0,8 0,9 0,0 0,0 0,-5-8,-6-1,-6 1,-10-9,-6 17,9 0,12 8,15 1,16-1,5 1,8-9,5 0,1 0,-8 0,-4 0,-8 0,-9 0,-9 0,-9 8,9 1,15-1,12 1,0-9,-25 8,-21 1,-17-1,-3 1,-2-9,3 0,-1 0,-1 0,9-9,14 1,9-1,6 1,0-1,-7 9,-5 0,-3-17,7 9,3-1,-2 1,-10-1,-11 1,-3-1,11 1,10 8,13 0,1 0,1 0,-1 0,1 0,0 0,-10 0,-13 0,-23 0,-17 0,5 0,6 0,1 0,-2 0,-11 0,11 0,6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45.942"/>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28529 1,'-45'38,"0"1,-3 1,-2 1,-1 1,-1-1,3-1,0-2,4-2,0-1,-2 0,-1 0,-9 5,-4 1,-7 2,-5 0,-16 3,-8 0,21-12,-4-1,-3 0,-5 0,-2 0,-1-1,-8 2,-2 0,1-1,5-3,1-1,2-1,8-3,3-2,1-2,-30 7,4-3,17-6,4-2,9-2,1-2,-4-1,4-2,-19 3,-20-1,46-5,-26 1,-19-1,41-3,-3 0,-6-1,-2 1,-7-1,1 1,3-1,2-1,3 0,0-1,-4 1,-3-1,-3-1,-2 0,-9 0,-4 0,-9 0,-2 0,33 0,-1 0,-1 0,-5-1,-2 1,0-1,-2 0,-1 1,1-1,6 0,2 1,1-1,-32 0,5 0,14 1,5 0,14 0,3 0,5 0,2 0,7 0,0-1,-1 0,0 0,0-1,0 0,-56-3,-2 3,0 0,50 1,-5 0,-22 0,-5-1,24 0,-2 0,-3 0,-11-1,-3 0,-2 0,-14-1,-2 0,-2-1,-2 0,-1 0,-2 0,27 1,-1-1,0 1,0-1,0 0,0 0,1-1,0 0,-24-1,2-1,0 0,3 0,0 0,3 1,10 0,1 0,3 1,8 0,2 1,1 0,5 1,1-1,1 1,-33-2,1-1,-3 1,0 0,3 0,1 1,4-1,1 1,2 1,-1-1,-7-1,-2 1,-6-2,-2 0,39 3,0 0,-1 0,-2 0,0 0,1 1,-35-2,3 1,1-1,3 1,11-1,3 0,13 0,1 1,-1 0,-1-1,-11 1,-5 0,-16-1,-4 0,37 1,-2 1,1-1,-1 0,0 1,0-1,2 1,1 0,-2-1,-4 1,-1-2,-1 2,-8-1,-1 0,-2 0,-4-1,-2 1,0-1,-2 1,1-1,-1 0,1 1,1 0,-1-1,-3 0,-1 0,0-1,0 1,1 0,-1 0,1-1,0 1,1 0,3 0,1 1,1 0,5 0,1 0,0 0,0 0,0 0,1 0,4 0,0 1,2 0,4 0,0-1,2 2,3-1,2 1,-1 0,0 1,1 0,-1 0,-3 0,0 1,-1-1,-2 1,0-1,1 1,5 0,2 0,1 1,-35-1,-1 1,36 0,-1-1,-2 1,-12-1,-2 1,-4-1,-15 0,-5 0,0 1,29-1,0 0,-1 1,3-1,-24 1,3 0,3-1,13 1,2-1,3 1,8 0,2 0,3 0,-27 0,5 2,13-1,4 1,15 1,5 0,-48 5,42-2,-4 0,-4 1,-2 0,-1 2,0 1,7-2,3 2,-46 7,4 0,5 0,2 0,-4 6,43-8,-3 2,-12 4,-3 1,-5 3,0 2,2 1,3 1,6-1,1 2,-3 1,0 2,0 1,0 2,1 1,2 1,8-1,2 1,3 2,0 2,-6 3,-1 2,0 1,-1 1,-2 4,2 2,7-2,3 0,2 1,-1 1,0 3,-1 0,3 0,2 0,7-3,4 0,9-3,5 0,7 0,4 0,4 1,2 1,1 5,1 0,1 1,2 0,1-2,3 0,1 0,2 0,2 0,1 0,2 4,1 0,2 2,2 0,2-1,4 0,4-1,4-2,5-2,7-3,11 1,9-3,16 4,8-4,8 0,3-4,-4-4,0-3,-2-3,-6-6,11 2,29-4,-5-21,-41-5,1-1,-1-2,-2-1,48-1,-18-1,10-2,-41 0,4-1,7-1,1 0,-1 0,-2 0,48-3,-44 1,-33 3,-18 1,-9 1,5-3,12-2,8-1,5-1,-12 3,-9 2,-7 1,-6 0,10 0,53-12,32-1,-43 5,1 1,-2 1,-5 0,19 0,-15 1,-14 2,-1-3,-2 1,-4 0,-14 2,-15 3,-10 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6"/>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8"/>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59,'123'0,"-11"0,-31 0,-6 0,-2 0,-5 0,-3 0,8 0,9 0,0 0,0 0,-5-8,-6-1,-6 1,-10-9,-6 17,9 0,12 8,15 1,16-1,5 1,8-9,5 0,1 0,-8 0,-4 0,-8 0,-9 0,-9 0,-9 8,9 1,15-1,12 1,0-9,-25 8,-21 1,-17-1,-3 1,-2-9,3 0,-1 0,-1 0,9-9,14 1,9-1,6 1,0-1,-7 9,-5 0,-3-17,7 9,3-1,-2 1,-10-1,-11 1,-3-1,11 1,10 8,13 0,1 0,1 0,-1 0,1 0,0 0,-10 0,-13 0,-23 0,-17 0,5 0,6 0,1 0,-2 0,-11 0,11 0,6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7"/>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0.952"/>
    </inkml:context>
    <inkml:brush xml:id="br0">
      <inkml:brushProperty name="width" value="0.2" units="cm"/>
      <inkml:brushProperty name="height" value="0.2" units="cm"/>
      <inkml:brushProperty name="color" value="#E59DDC"/>
    </inkml:brush>
  </inkml:definitions>
  <inkml:trace contextRef="#ctx0" brushRef="#br0">2591 44 9629,'-33'-7'0,"-8"3"3276,-20 1-1440,-9 3-1836,-4 0 0,12 0 2594,15 0-2594,17 0 1525,8 0-1525,7 0 3276,-5 0-837,-14 0-2439,-18 0 0,-20 0 0,-12 0 0,-6 0 0,3 0 0,3 0 0,5 0 0,9 0 0,3 0 0,3 0 0,-4 0 0,-13 0 0,-9 0 0,-9 4 0,48-2 0,0 1 0,-45 8 0,9 3 0,16 0 0,15-1 0,12 2 0,3 2 0,-8 5 0,-4 4 0,-2 0 0,-1 1 0,5 3 0,3 4 0,5 2 0,4 2 0,9 1 0,4-1 0,4 7 0,9 16 0,4 23 0,7-32 0,1 3 0,1 1 0,0 1 0,0-5 0,0-1 0,1 35 0,12-15 0,18-5 0,-2-26 0,6 0 0,11 6 0,4 1 0,8 4 0,6 0 0,13 5 0,7-4-268,-23-19 0,2-3 0,3-2 268,9 0 0,5-3 0,1-2 0,10-1 0,3-3 0,2-1-441,-20-6 1,2-1-1,1-1 1,1 0 440,6 1 0,2 0 0,1-1 0,-1 0 0,1 0 0,0 0 0,1 0 0,0-1 0,3 0 0,1-2 0,-1 0 0,1 0 0,-4-2 0,1 0 0,-1-1 0,-1 0 0,-4-2 0,-1 0 0,-1-1 0,-1 0-215,-5-1 1,-1 0 0,-1 0 0,-2 0 214,15 0 0,-2 0 0,-2 0 0,-4 0 0,-1 0 0,-2-1-103,-2-1 0,-2 0 0,-1-2 103,-2 1 0,-1-2 0,-1 0 0,25-3 0,-2-2 342,-9-1 1,-2 1-343,-9 0 0,-1 0 857,-5 0 0,-2-1-857,-2 2 0,-2-1 0,-3-1 0,-2-1 962,42-9-962,-15 0 371,-22 1-371,-18 1 0,-12 1 0,-6-3 0,1-7 0,1-15 0,4-17 0,6-17 0,0-10 0,0 7 0,-10 6 0,-12 37 0,-7 7 0,-6 22 0,0-5 0,-3-7 0,-11-10 0,-12-11 0,-13-8 0,-10-2 0,-4-1 0,-10-1 0,-14-2 0,32 26 0,-2 0 0,-7-1 0,-2 0 0,-3 0 0,-1 1 0,0 0 0,0 2 0,0 1 0,1 2 0,3 3 0,1 2 0,2 2 0,0 1 0,0 2 0,1 2 0,-1 1 0,-1 1 0,-2 0 0,-1 1 0,1 1 0,-1 1 0,-2 0 0,1-1 0,4 1 0,1 0 0,-46-5 0,7 0 0,5 0 0,-2 0 0,-5-3 0,44 7 0,-1 0 0,-2-1 0,1-1 0,2 2 0,0 0 0,-44-7 0,16 2 0,14 2 0,8-1 0,9 1 0,-1 1 0,2-1 0,-2-1 0,3-1 0,3-1 0,-1 2 0,1-1 0,1 0 0,0 0 0,-2 0 0,-6 2 0,-4 2 0,-1 0 0,10 2 0,13 2 0,16 3 0,9 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2.935"/>
    </inkml:context>
    <inkml:brush xml:id="br0">
      <inkml:brushProperty name="width" value="0.2" units="cm"/>
      <inkml:brushProperty name="height" value="0.2" units="cm"/>
      <inkml:brushProperty name="color" value="#E59DDC"/>
    </inkml:brush>
  </inkml:definitions>
  <inkml:trace contextRef="#ctx0" brushRef="#br0">412 1 24575,'0'51'0,"-14"45"0,2-16 0,-3 10 0,2-10 0,-2 5 0,-1 3-820,2-16 1,-2 3 0,1 0 0,-1-1 270,1 1 0,0 1 1,0-2-1,0 0 549,-5 19 0,1-2 0,0-1 291,2-8 1,0-1-1,2-1-291,1-5 0,2-1 0,1-1 0,1 0 0,1-1 0,0-2 521,-1 28 0,1-6-521,4-15 0,1-5 0,1-15 0,2-5 0,0 18 2846,3-41-2846,6-14 710,26-32-710,36-16 0,-4 5 0,11-2 0,-5 2 0,7-1 0,4 0-498,-10 3 0,4-1 1,2 0-1,1 1 498,8-3 0,3 0 0,0 1 0,0 0 0,-4 2 0,0 0 0,0 2 0,-3 0-210,-6 3 0,-1 1 1,-2 0-1,-2 2 210,13-2 0,-2 1 0,-4 2 0,19-3 0,-7 2 0,-16 4 0,-8 3 0,25-3 0,-39 9 475,-26 2 0,-15 3 0,-8 0 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5.052"/>
    </inkml:context>
    <inkml:brush xml:id="br0">
      <inkml:brushProperty name="width" value="0.2" units="cm"/>
      <inkml:brushProperty name="height" value="0.2" units="cm"/>
      <inkml:brushProperty name="color" value="#E59DDC"/>
    </inkml:brush>
  </inkml:definitions>
  <inkml:trace contextRef="#ctx0" brushRef="#br0">0 1 24575,'85'3'0,"-33"3"0,2 5 0,12 5 0,2 4 0,5 5 0,-1 3 0,-5 1 0,-3 0 0,-11-3 0,-3-2 0,19 15 0,-26-13 0,-12-4 0,-18-10 0,-3 0 0,-10-6 0,0 1 0,0-2 0,-3 0 0,-7 1 0,-13 2 0,-14 5 0,-25 5 0,-20 10 0,-10 5 0,-1 1 0,20-4 0,16-3 0,13 1 0,20-13 0,2 3 0,14-11 0,-2 1 0,0 1 0,2-3 0,2 1 0,0-1 0,3 0 0,-3 1 0,1 1 0,-3-1 0,4-3 0,-1-1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7"/>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0.952"/>
    </inkml:context>
    <inkml:brush xml:id="br0">
      <inkml:brushProperty name="width" value="0.2" units="cm"/>
      <inkml:brushProperty name="height" value="0.2" units="cm"/>
      <inkml:brushProperty name="color" value="#E59DDC"/>
    </inkml:brush>
  </inkml:definitions>
  <inkml:trace contextRef="#ctx0" brushRef="#br0">2591 44 9629,'-33'-7'0,"-8"3"3276,-20 1-1440,-9 3-1836,-4 0 0,12 0 2594,15 0-2594,17 0 1525,8 0-1525,7 0 3276,-5 0-837,-14 0-2439,-18 0 0,-20 0 0,-12 0 0,-6 0 0,3 0 0,3 0 0,5 0 0,9 0 0,3 0 0,3 0 0,-4 0 0,-13 0 0,-9 0 0,-9 4 0,48-2 0,0 1 0,-45 8 0,9 3 0,16 0 0,15-1 0,12 2 0,3 2 0,-8 5 0,-4 4 0,-2 0 0,-1 1 0,5 3 0,3 4 0,5 2 0,4 2 0,9 1 0,4-1 0,4 7 0,9 16 0,4 23 0,7-32 0,1 3 0,1 1 0,0 1 0,0-5 0,0-1 0,1 35 0,12-15 0,18-5 0,-2-26 0,6 0 0,11 6 0,4 1 0,8 4 0,6 0 0,13 5 0,7-4-268,-23-19 0,2-3 0,3-2 268,9 0 0,5-3 0,1-2 0,10-1 0,3-3 0,2-1-441,-20-6 1,2-1-1,1-1 1,1 0 440,6 1 0,2 0 0,1-1 0,-1 0 0,1 0 0,0 0 0,1 0 0,0-1 0,3 0 0,1-2 0,-1 0 0,1 0 0,-4-2 0,1 0 0,-1-1 0,-1 0 0,-4-2 0,-1 0 0,-1-1 0,-1 0-215,-5-1 1,-1 0 0,-1 0 0,-2 0 214,15 0 0,-2 0 0,-2 0 0,-4 0 0,-1 0 0,-2-1-103,-2-1 0,-2 0 0,-1-2 103,-2 1 0,-1-2 0,-1 0 0,25-3 0,-2-2 342,-9-1 1,-2 1-343,-9 0 0,-1 0 857,-5 0 0,-2-1-857,-2 2 0,-2-1 0,-3-1 0,-2-1 962,42-9-962,-15 0 371,-22 1-371,-18 1 0,-12 1 0,-6-3 0,1-7 0,1-15 0,4-17 0,6-17 0,0-10 0,0 7 0,-10 6 0,-12 37 0,-7 7 0,-6 22 0,0-5 0,-3-7 0,-11-10 0,-12-11 0,-13-8 0,-10-2 0,-4-1 0,-10-1 0,-14-2 0,32 26 0,-2 0 0,-7-1 0,-2 0 0,-3 0 0,-1 1 0,0 0 0,0 2 0,0 1 0,1 2 0,3 3 0,1 2 0,2 2 0,0 1 0,0 2 0,1 2 0,-1 1 0,-1 1 0,-2 0 0,-1 1 0,1 1 0,-1 1 0,-2 0 0,1-1 0,4 1 0,1 0 0,-46-5 0,7 0 0,5 0 0,-2 0 0,-5-3 0,44 7 0,-1 0 0,-2-1 0,1-1 0,2 2 0,0 0 0,-44-7 0,16 2 0,14 2 0,8-1 0,9 1 0,-1 1 0,2-1 0,-2-1 0,3-1 0,3-1 0,-1 2 0,1-1 0,1 0 0,0 0 0,-2 0 0,-6 2 0,-4 2 0,-1 0 0,10 2 0,13 2 0,16 3 0,9 2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2.935"/>
    </inkml:context>
    <inkml:brush xml:id="br0">
      <inkml:brushProperty name="width" value="0.2" units="cm"/>
      <inkml:brushProperty name="height" value="0.2" units="cm"/>
      <inkml:brushProperty name="color" value="#E59DDC"/>
    </inkml:brush>
  </inkml:definitions>
  <inkml:trace contextRef="#ctx0" brushRef="#br0">412 1 24575,'0'51'0,"-14"45"0,2-16 0,-3 10 0,2-10 0,-2 5 0,-1 3-820,2-16 1,-2 3 0,1 0 0,-1-1 270,1 1 0,0 1 1,0-2-1,0 0 549,-5 19 0,1-2 0,0-1 291,2-8 1,0-1-1,2-1-291,1-5 0,2-1 0,1-1 0,1 0 0,1-1 0,0-2 521,-1 28 0,1-6-521,4-15 0,1-5 0,1-15 0,2-5 0,0 18 2846,3-41-2846,6-14 710,26-32-710,36-16 0,-4 5 0,11-2 0,-5 2 0,7-1 0,4 0-498,-10 3 0,4-1 1,2 0-1,1 1 498,8-3 0,3 0 0,0 1 0,0 0 0,-4 2 0,0 0 0,0 2 0,-3 0-210,-6 3 0,-1 1 1,-2 0-1,-2 2 210,13-2 0,-2 1 0,-4 2 0,19-3 0,-7 2 0,-16 4 0,-8 3 0,25-3 0,-39 9 475,-26 2 0,-15 3 0,-8 0 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5.052"/>
    </inkml:context>
    <inkml:brush xml:id="br0">
      <inkml:brushProperty name="width" value="0.2" units="cm"/>
      <inkml:brushProperty name="height" value="0.2" units="cm"/>
      <inkml:brushProperty name="color" value="#E59DDC"/>
    </inkml:brush>
  </inkml:definitions>
  <inkml:trace contextRef="#ctx0" brushRef="#br0">0 1 24575,'85'3'0,"-33"3"0,2 5 0,12 5 0,2 4 0,5 5 0,-1 3 0,-5 1 0,-3 0 0,-11-3 0,-3-2 0,19 15 0,-26-13 0,-12-4 0,-18-10 0,-3 0 0,-10-6 0,0 1 0,0-2 0,-3 0 0,-7 1 0,-13 2 0,-14 5 0,-25 5 0,-20 10 0,-10 5 0,-1 1 0,20-4 0,16-3 0,13 1 0,20-13 0,2 3 0,14-11 0,-2 1 0,0 1 0,2-3 0,2 1 0,0-1 0,3 0 0,-3 1 0,1 1 0,-3-1 0,4-3 0,-1-1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48.959"/>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65 0,'79'58,"-3"0,-19-15,-6-5,-10-9,-15-13,-13-8,4 1,8 6,18 4,14 7,-6-3,-9-2,-19-7,-13-7,-49 11,-11 2,1-1,-5 3,1 2,1 1,1 2,1 1,-32 22,22-9,24-9,10-4,7-4,4-3,2-1,3-5,1 1,2-5,12-56,-1 10,13-51,-4 27,-2 7,-3 10,-4 13,-2 7,-1 1,0-10,0-10,-1 0,0 6,0 14,0 11,0 3</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5"/>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0 12,'99'-2,"-1"0,-15 0,-5 1,-16 1,-7 0,13-1,-26 0,-20 0,-10 0,9 1,-1 1,10 0,-7 0,-2 0,-2-1,-2 0,1 0,-2 0,0 0,16 0,29 0,29 0,-34 0,1 1,0 1,-1 0,39 1,-18 0,-18-3,-9 0,0 0,-3 0,-4 0,-6 1,-7 0,3 0,2 0,6-1,2 0,-2 0,5 0,11 1,17 0,14 1,6-1,-9-1,-9 1,-3 1,-1 0,9 0,4-1,-3 0,-5-1,-12 0,-5 2,1-1,-1 0,3 0,-3-1,-2 0,-2 0,-3 0,0 0,-4 0,1 0,4 0,7 0,7 0,12 0,-2 0,-9 0,-9 0,-13 0,-7 0,-4 0,-2 0,1 0,2 0,11 0,25 0,-20 0,27 0,-31 0,17 0,1 0,-5 0,-9 0,-8 0,-10 0,-4 0,-7 0,-4 0,-3 0,-2 0,3 0,-2 0,8 0,1 0,7-1,2-1,1 1,-6 0,-6 1,-2 0,21 0,26 0,-7 0,6 0,6 1,0-1,-8 1,-3-1,-8 1,-6-1,11 2,1-2,7 0,10 0,2 0,-7 0,-10 2,-10-1,2 0,-20 0,14-1,-19 0,7 0,-4-1,-2 0,-4-1,-1-1,4 2,12 0,16 0,14 0,-1-1,-11 1,-11 1,-10 0,9 0,6 0,2 0,-6 0,-11 0,-8 0,0 0,1 0,0-1,4 0,0 0,5 0,7 1,4 0,5 0,-2-1,-5 0,0-1,-4 1,0 1,3 0,4 0,10 0,14 1,10 0,7 1,-2 3,-11-2,-13 0,-17-2,-14 0,-11 0,-4 0,0 0,-1-1,1 0,2-1,3 0,2 0,-2 0,-5 0,-4 0,2-1,10-1,13-2,2-1,-9 1,-15 1,-14 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15.82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0,'63'0,"-1"0,-3 0,-4 0,22 0,-8 0,-12 0,-14 0,-10 0,-10 0,2 0,0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17.67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11,'50'-2,"0"-1,36-2,-49 5,-8 0,-3 0,-3 0,-1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20.84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0,'81'0,"-13"0,-37 0,1 0,-1 0,2 0,-3 0,-3 0,-1 0,0 0,-3 0,5 0,-3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29.57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0,'62'0,"-10"0,-41 0,13 0,4 0,2 0,1 0,-9 0,4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12.45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34.70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1,'0'0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58.40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1,'0'0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3:05.019"/>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1:39:07.342"/>
    </inkml:context>
    <inkml:brush xml:id="br0">
      <inkml:brushProperty name="width" value="0.5" units="cm"/>
      <inkml:brushProperty name="height" value="1" units="cm"/>
      <inkml:brushProperty name="color" value="#0000D4"/>
      <inkml:brushProperty name="tip" value="rectangle"/>
      <inkml:brushProperty name="rasterOp" value="maskPen"/>
    </inkml:brush>
  </inkml:definitions>
  <inkml:trace contextRef="#ctx0" brushRef="#br0">0 25,'84'-7,"0"0,-9 1,-12 1,-28 7,-2 0,1 2,-3 2,-3-2,-2-1,2-1,1 1,-2-1,5 4,-4 0,14 5,-4-2,0-2,-5 0,-9-1,0-1,2 1,3 0,4 0,2 1,2 1,4 0,3 2,-2-1,-2-2,-6 0,-4 0,-1 1,0 1,2-2,3 0,5 1,2 0,0 2,-6-2,-4-1,-4 0,-1-1,3 1,1 1,2 2,-2-2,-4 0,-2-1,9 1,-7-1,8 5,-11-2,-2 1,6 5,-7-4,7 5,-7-5,4 3,-2-1,1 1,1 0,-6 0,8 4,-11-4,11 6,-11-8,8 4,-1-1,-2-3,5 3,0-2,-4-1,4 3,0-3,-3-2,4-3,8 1,-7-3,10 2,-10-4,2-1,4 0,4 1,3 0,1-1,1 0,-1-1,-4 0,2 0,1 1,5 3,5-2,-2 0,-5-1,-2-1,-2 0,5 0,3 0,-2 0,1-1,2-1,5 0,5 0,-6 0,-8 1,-7 0,-3-1,0 1,-1-1,2 0,3 0,1 0,-2 0,-2 0,-7 0,-4 0,5 0,-6 0,5 0,-5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6:39.877"/>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1,'0'0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1:39:08.875"/>
    </inkml:context>
    <inkml:brush xml:id="br0">
      <inkml:brushProperty name="width" value="0.5" units="cm"/>
      <inkml:brushProperty name="height" value="1" units="cm"/>
      <inkml:brushProperty name="color" value="#0000D4"/>
      <inkml:brushProperty name="tip" value="rectangle"/>
      <inkml:brushProperty name="rasterOp" value="maskPen"/>
    </inkml:brush>
  </inkml:definitions>
  <inkml:trace contextRef="#ctx0" brushRef="#br0">0 1,'77'8,"-1"0,-4-1,-3-1,-12 0,-2-1,-2 0,-1-1,44 3,-11-1,-5-1,1 0,5 1,1-2,-3-1,1-2,1 1,-23-2,0 1,28-1,-36 0,-2-1,7 0,-7 0,-2 1,-1 0,-7 0,-7 1,-7 1,-6 0,4 1,0-2</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7T09:57:35.744"/>
    </inkml:context>
    <inkml:brush xml:id="br0">
      <inkml:brushProperty name="width" value="0.2" units="cm"/>
      <inkml:brushProperty name="height" value="0.2" units="cm"/>
      <inkml:brushProperty name="color" value="#E59DDC"/>
    </inkml:brush>
  </inkml:definitions>
  <inkml:trace contextRef="#ctx0" brushRef="#br0">1191 10 24575,'57'-5'0,"1"3"0,11-1 0,8 6 0,-26 7 0,2 6 0,5 6 0,0 4 0,0 5 0,-3 4 0,1 6 0,-5 4 0,-9-2 0,-4 3 0,0 6 0,-3 3 0,-1 5 0,-3 2 0,-2 5 0,-3 2 0,-1 7 0,-2 4 0,-3 4 0,-3 3 0,-3 10 0,-3 1 0,-3 1 0,-3 1-171,-3-31 0,-1 1 0,-1 0 171,0 0 0,0 1 0,0-1 0,-1 1 0,0 0 0,-2 0 0,0 4 0,-2 1 0,0 0 0,-2 0 0,-1-1 0,-1 0 0,-1 3 0,-1 0 0,1 1 0,-1-1 0,0 0 0,0 0 0,-1 3 0,1 0 0,-1 1-356,-1 2 0,0 2 1,-2 0 355,-1 4 0,-1 1 0,0 1 0,-1 5 0,-1 0 0,0 0 0,5-22 0,-1 0 0,0-1 0,1 0 0,-4 22 0,1 0 0,0-3 0,1-5 0,1-1 0,1-2 0,2-8 0,2-1 0,0-2-95,3-4 0,2-2 1,1 0 94,-1 32 0,4-2 0,8-5 0,8-1 0,5-5 0,9-3 0,9-9 0,7-6 0,6-10 0,4-7 0,0-9 0,3-7 239,6-9 0,2-6-239,-1-5 0,1-3 539,4-1 0,-1-1-539,0 1 0,-1 1 154,-10 2 0,-3 1-154,-5-1 0,-4 1 0,21 12 0,-26-8 0,-18-6 0,-15-9 0,-8-1 0,-12-1 0,-6 2 0,-19 9 0,-14 10 0,-4 9 0,-3 12 0,7 11 0,2 13 0,22-28 0,1 3 0,-1 7 0,0 4 0,-3 7 0,0 3 0,-3 9 0,1 3 0,-1 7 0,2 1 0,0 3 0,3 1 0,3-1 0,2 1 0,1 4 0,2 2 0,6-31 0,1 2 0,0 0-191,0 4 0,0 2 0,1 1 191,1 3 0,-1 1 0,2 0 0,2-4 0,0-1 0,2-2 0,0 20 0,1-7 0,3-25 0,0-7 0,2 7 0,0-23 0,5 63 0,3-22 0,4 6 0,5 15 0,3 3 0,-4-29 0,2 2 0,1-4 0,11 20 0,1-4 286,-5-10 1,-1-2-287,-3-7 0,-3-4 0,-5-9 0,-3-3 0,1 36 0,-7-5 0,-4-3 0,-1 1 0,0-2 0,-3-3 0,-2 0 0,-3 2 0,-4 6 0,-4 4 0,-2 4 0,-6-1 0,-4-4 0,-4-4 0,-8-5 0,-10-3 0,-13-4 0,20-32 0,-4-1 0,-4 0 0,-3 0 0,-8 3 0,-4-3 0,-6 1 0,-4-5 0,-3-5 0,-3-6 0,-12-3 0,-4-5-226,26-7 1,-1-3-1,-1-2 226,-1-1 0,0-3 0,1 0 0,0-2 0,0-1 0,3-1 0,-28-5 0,6-2 0,14-3 0,4-2 0,6 0 0,5 0 0,-30-13 0,39 10 0,29 12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6:43.991"/>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11,'94'-5,"-3"1,-33 3,-6 1,-7 0,-7 0,-3 0,2 0,1 0,-2 0,-2 0,-2 0,-5 0,2 0,11 0,10 0,6 0,-7 0,-12 0,-10 0,-3 0,15 0,13 0,11 0,2 0,-7 0,-7 0,-5 0,-8 0,-5 0,2 0,6 0,11 0,5 0,-3 0,-3 0,-6 0,4 0,15 2,10-1,-22 0,-2-1,6 1,24-1,-41 0,12 0,7 0,-9 0,3 0,1 0,3 0,6 0,2 0,0 0,-4 0,-6 0,1 0,5 0,8 0,8 0,2 1,-2 0,-3 0,-6 0,-7-1,-6 0,-3 0,-1 0,2 1,-2 1,-1-1,5 0,-2-1,-5 0,-6 0,-8 0,-3 0,0 0,-5 1,6 0,-10 0,15 0,-14-1,6 0,-3 0,4 0,-4 0,5 0,-4 0,4 0,5 1,0 0,-6 0,-4-1,2 0,-2 0,5-1,-4 0,0-1,0 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6:59.824"/>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33,'65'-7,"1"1,-6 1,-4 1,13 0,-18 3,-18 1,-7 0,9 0,14-1,13 0,7-1,-8 1,-13 2,-16 0,-8 0,0 0,2 0,3 0,0 0,1-1,12 0,14 0,7 0,6 0,-6 0,-5 0,2 0,0 0,4 0,-4 0,-4 0,2 0,5 0,12 0,15 0,-41 0,2 0,7 0,2 0,8 0,0 0,2 0,0 0,-4 0,-2 0,-9 0,-5 0,25 0,-20 0,-9 0,1 0,8 0,10 0,4 0,-1 0,-9 0,3 0,0 0,3 0,0 0,-6 0,-4 0,-3 0,2 0,0 0,6 1,8 1,11 0,8 0,0-1,-8 1,-13-2,-7 0,-1 0,-1 0,-6 0,-5 0,-7 0,-1-1,2-1,-3-1,6 1,-19 1,18 0,-11 0,9 0,-2-1,-15 2,5 0,-6-2,11 2,-8-2,1 2,15 0,29 0,13 0,-5 0,-35 0,-26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7:04.173"/>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28.040"/>
    </inkml:context>
    <inkml:brush xml:id="br0">
      <inkml:brushProperty name="width" value="0.35" units="cm"/>
      <inkml:brushProperty name="height" value="0.35" units="cm"/>
      <inkml:brushProperty name="color" value="#9437FF"/>
    </inkml:brush>
  </inkml:definitions>
  <inkml:trace contextRef="#ctx0" brushRef="#br0">1 15 24575,'74'0'0,"-23"0"0,2 0 0,5 0 0,0 0 0,5 0 0,-3 0 0,37 0 0,-43 0 0,-25 0 0,-5 0 0,18 0 0,19 0 0,7 0 0,-9 0 0,-19 0 0,-16 0 0,-4 0 0,4 0 0,15-2 0,11 1 0,2-1 0,-8 0 0,-11 1 0,-4 0 0,3 0 0,2 1 0,-3 0 0,-7 0 0,-8 0 0,2 0 0,8 0 0,9 0 0,5 0 0,-1 0 0,-4 0 0,1 0 0,5 0 0,6 0 0,0 0 0,4-1 0,-2 0 0,4-1 0,1 1 0,-8 1 0,-9 0 0,-9 0 0,-8 0 0,-3 0 0,-1 0 0,3 0 0,5 0 0,6 0 0,2 0 0,0 0 0,-1 0 0,1 0 0,0 0 0,1 0 0,4 0 0,3 0 0,7 0 0,5 0 0,2 0 0,-2 0 0,-5 0 0,-7 0 0,-3 0 0,-4 0 0,-3 0 0,-5 0 0,-9 0 0,-6 0 0,-3 0 0,3 0 0,-1 0 0,1 0 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18E8F-A9F9-554A-BFBC-C1918149ADBE}" type="datetimeFigureOut">
              <a:rPr lang="en-BE" smtClean="0"/>
              <a:t>30/04/2024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5AD66-3743-FC45-9D0D-9620D377C62A}" type="slidenum">
              <a:rPr lang="en-BE" smtClean="0"/>
              <a:t>‹#›</a:t>
            </a:fld>
            <a:endParaRPr lang="en-BE"/>
          </a:p>
        </p:txBody>
      </p:sp>
    </p:spTree>
    <p:extLst>
      <p:ext uri="{BB962C8B-B14F-4D97-AF65-F5344CB8AC3E}">
        <p14:creationId xmlns:p14="http://schemas.microsoft.com/office/powerpoint/2010/main" val="3216125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a:t>
            </a:fld>
            <a:endParaRPr lang="en-BE"/>
          </a:p>
        </p:txBody>
      </p:sp>
    </p:spTree>
    <p:extLst>
      <p:ext uri="{BB962C8B-B14F-4D97-AF65-F5344CB8AC3E}">
        <p14:creationId xmlns:p14="http://schemas.microsoft.com/office/powerpoint/2010/main" val="3323213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21</a:t>
            </a:fld>
            <a:endParaRPr lang="en-BE"/>
          </a:p>
        </p:txBody>
      </p:sp>
    </p:spTree>
    <p:extLst>
      <p:ext uri="{BB962C8B-B14F-4D97-AF65-F5344CB8AC3E}">
        <p14:creationId xmlns:p14="http://schemas.microsoft.com/office/powerpoint/2010/main" val="3876613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Now, let me introduce you to our laboratory participant, our speaker, who is positioned </a:t>
            </a:r>
            <a:r>
              <a:rPr lang="en-GB" b="0" i="0" u="none" strike="noStrike" dirty="0" err="1">
                <a:solidFill>
                  <a:srgbClr val="D1D5DB"/>
                </a:solidFill>
                <a:effectLst/>
                <a:latin typeface="Söhne"/>
              </a:rPr>
              <a:t>sagittally</a:t>
            </a:r>
            <a:r>
              <a:rPr lang="en-GB" b="0" i="0" u="none" strike="noStrike" dirty="0">
                <a:solidFill>
                  <a:srgbClr val="D1D5DB"/>
                </a:solidFill>
                <a:effectLst/>
                <a:latin typeface="Söhne"/>
              </a:rPr>
              <a:t>. You might recall them from your initial encounters with phonetics in your textbooks. When we request our speaker to articulate vowels with varying qualities, our participant modulates the resonance cavities spanning from the larynx to the lips, effectively amplifying specific frequencies and shaping the formants that ultimately define the distinct vowel sounds.</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5</a:t>
            </a:fld>
            <a:endParaRPr lang="en-BE"/>
          </a:p>
        </p:txBody>
      </p:sp>
    </p:spTree>
    <p:extLst>
      <p:ext uri="{BB962C8B-B14F-4D97-AF65-F5344CB8AC3E}">
        <p14:creationId xmlns:p14="http://schemas.microsoft.com/office/powerpoint/2010/main" val="1836368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BE" dirty="0"/>
              <a:t>nd if we have a closer look at it, we can observe that the main articulator responsible for the shaping of the resonance cavities is the tongue thanks to changes in position and according to the place of maximal structure… this shapes what we know to be the articulatory and acoustic vowel triangles…</a:t>
            </a:r>
          </a:p>
        </p:txBody>
      </p:sp>
      <p:sp>
        <p:nvSpPr>
          <p:cNvPr id="4" name="Slide Number Placeholder 3"/>
          <p:cNvSpPr>
            <a:spLocks noGrp="1"/>
          </p:cNvSpPr>
          <p:nvPr>
            <p:ph type="sldNum" sz="quarter" idx="5"/>
          </p:nvPr>
        </p:nvSpPr>
        <p:spPr/>
        <p:txBody>
          <a:bodyPr/>
          <a:lstStyle/>
          <a:p>
            <a:fld id="{EF6A765B-5F74-9B44-A7FE-FB391F9B52C0}" type="slidenum">
              <a:rPr lang="en-BE" smtClean="0"/>
              <a:t>6</a:t>
            </a:fld>
            <a:endParaRPr lang="en-BE"/>
          </a:p>
        </p:txBody>
      </p:sp>
    </p:spTree>
    <p:extLst>
      <p:ext uri="{BB962C8B-B14F-4D97-AF65-F5344CB8AC3E}">
        <p14:creationId xmlns:p14="http://schemas.microsoft.com/office/powerpoint/2010/main" val="2985245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a:t>
            </a:r>
            <a:r>
              <a:rPr lang="en-GB" b="0" i="0" u="none" strike="noStrike" dirty="0" err="1">
                <a:solidFill>
                  <a:srgbClr val="D1D5DB"/>
                </a:solidFill>
                <a:effectLst/>
                <a:latin typeface="Söhne"/>
              </a:rPr>
              <a:t>i</a:t>
            </a:r>
            <a:r>
              <a:rPr lang="en-GB" b="0" i="0" u="none" strike="noStrike" dirty="0">
                <a:solidFill>
                  <a:srgbClr val="D1D5DB"/>
                </a:solidFill>
                <a:effectLst/>
                <a:latin typeface="Söhne"/>
              </a:rPr>
              <a:t> </a:t>
            </a:r>
            <a:r>
              <a:rPr lang="en-GB" b="0" i="0" u="none" strike="noStrike" dirty="0" err="1">
                <a:solidFill>
                  <a:srgbClr val="D1D5DB"/>
                </a:solidFill>
                <a:effectLst/>
                <a:latin typeface="Söhne"/>
              </a:rPr>
              <a:t>ll</a:t>
            </a:r>
            <a:r>
              <a:rPr lang="en-GB" b="0" i="0" u="none" strike="noStrike" dirty="0">
                <a:solidFill>
                  <a:srgbClr val="D1D5DB"/>
                </a:solidFill>
                <a:effectLst/>
                <a:latin typeface="Söhne"/>
              </a:rPr>
              <a:t>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8</a:t>
            </a:fld>
            <a:endParaRPr lang="en-BE"/>
          </a:p>
        </p:txBody>
      </p:sp>
    </p:spTree>
    <p:extLst>
      <p:ext uri="{BB962C8B-B14F-4D97-AF65-F5344CB8AC3E}">
        <p14:creationId xmlns:p14="http://schemas.microsoft.com/office/powerpoint/2010/main" val="4113225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a:t>
            </a:r>
            <a:r>
              <a:rPr lang="en-GB" b="0" i="0" u="none" strike="noStrike" dirty="0" err="1">
                <a:solidFill>
                  <a:srgbClr val="D1D5DB"/>
                </a:solidFill>
                <a:effectLst/>
                <a:latin typeface="Söhne"/>
              </a:rPr>
              <a:t>i</a:t>
            </a:r>
            <a:r>
              <a:rPr lang="en-GB" b="0" i="0" u="none" strike="noStrike" dirty="0">
                <a:solidFill>
                  <a:srgbClr val="D1D5DB"/>
                </a:solidFill>
                <a:effectLst/>
                <a:latin typeface="Söhne"/>
              </a:rPr>
              <a:t> </a:t>
            </a:r>
            <a:r>
              <a:rPr lang="en-GB" b="0" i="0" u="none" strike="noStrike" dirty="0" err="1">
                <a:solidFill>
                  <a:srgbClr val="D1D5DB"/>
                </a:solidFill>
                <a:effectLst/>
                <a:latin typeface="Söhne"/>
              </a:rPr>
              <a:t>ll</a:t>
            </a:r>
            <a:r>
              <a:rPr lang="en-GB" b="0" i="0" u="none" strike="noStrike" dirty="0">
                <a:solidFill>
                  <a:srgbClr val="D1D5DB"/>
                </a:solidFill>
                <a:effectLst/>
                <a:latin typeface="Söhne"/>
              </a:rPr>
              <a:t>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9</a:t>
            </a:fld>
            <a:endParaRPr lang="en-BE"/>
          </a:p>
        </p:txBody>
      </p:sp>
    </p:spTree>
    <p:extLst>
      <p:ext uri="{BB962C8B-B14F-4D97-AF65-F5344CB8AC3E}">
        <p14:creationId xmlns:p14="http://schemas.microsoft.com/office/powerpoint/2010/main" val="1768700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/laiped/</a:t>
            </a:r>
          </a:p>
          <a:p>
            <a:r>
              <a:rPr lang="en-BE" dirty="0"/>
              <a:t>lipid</a:t>
            </a:r>
          </a:p>
        </p:txBody>
      </p:sp>
      <p:sp>
        <p:nvSpPr>
          <p:cNvPr id="4" name="Slide Number Placeholder 3"/>
          <p:cNvSpPr>
            <a:spLocks noGrp="1"/>
          </p:cNvSpPr>
          <p:nvPr>
            <p:ph type="sldNum" sz="quarter" idx="5"/>
          </p:nvPr>
        </p:nvSpPr>
        <p:spPr/>
        <p:txBody>
          <a:bodyPr/>
          <a:lstStyle/>
          <a:p>
            <a:fld id="{3495AD66-3743-FC45-9D0D-9620D377C62A}" type="slidenum">
              <a:rPr lang="en-BE" smtClean="0"/>
              <a:t>17</a:t>
            </a:fld>
            <a:endParaRPr lang="en-BE"/>
          </a:p>
        </p:txBody>
      </p:sp>
    </p:spTree>
    <p:extLst>
      <p:ext uri="{BB962C8B-B14F-4D97-AF65-F5344CB8AC3E}">
        <p14:creationId xmlns:p14="http://schemas.microsoft.com/office/powerpoint/2010/main" val="4070794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18</a:t>
            </a:fld>
            <a:endParaRPr lang="en-BE"/>
          </a:p>
        </p:txBody>
      </p:sp>
    </p:spTree>
    <p:extLst>
      <p:ext uri="{BB962C8B-B14F-4D97-AF65-F5344CB8AC3E}">
        <p14:creationId xmlns:p14="http://schemas.microsoft.com/office/powerpoint/2010/main" val="3886436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19</a:t>
            </a:fld>
            <a:endParaRPr lang="en-BE"/>
          </a:p>
        </p:txBody>
      </p:sp>
    </p:spTree>
    <p:extLst>
      <p:ext uri="{BB962C8B-B14F-4D97-AF65-F5344CB8AC3E}">
        <p14:creationId xmlns:p14="http://schemas.microsoft.com/office/powerpoint/2010/main" val="944511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20</a:t>
            </a:fld>
            <a:endParaRPr lang="en-BE"/>
          </a:p>
        </p:txBody>
      </p:sp>
    </p:spTree>
    <p:extLst>
      <p:ext uri="{BB962C8B-B14F-4D97-AF65-F5344CB8AC3E}">
        <p14:creationId xmlns:p14="http://schemas.microsoft.com/office/powerpoint/2010/main" val="2574901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DF8D-7F2C-3D68-3881-EE0578AC594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04EAA037-E574-63A7-C37B-2B32F90B35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B10E739-3D49-B746-0EDD-9327D433338D}"/>
              </a:ext>
            </a:extLst>
          </p:cNvPr>
          <p:cNvSpPr>
            <a:spLocks noGrp="1"/>
          </p:cNvSpPr>
          <p:nvPr>
            <p:ph type="dt" sz="half" idx="10"/>
          </p:nvPr>
        </p:nvSpPr>
        <p:spPr/>
        <p:txBody>
          <a:bodyPr/>
          <a:lstStyle/>
          <a:p>
            <a:fld id="{C0BEE7E6-5147-0640-99B9-2CB59E6AF8AE}" type="datetimeFigureOut">
              <a:rPr lang="en-BE" smtClean="0"/>
              <a:t>30/04/2024</a:t>
            </a:fld>
            <a:endParaRPr lang="en-BE"/>
          </a:p>
        </p:txBody>
      </p:sp>
      <p:sp>
        <p:nvSpPr>
          <p:cNvPr id="5" name="Footer Placeholder 4">
            <a:extLst>
              <a:ext uri="{FF2B5EF4-FFF2-40B4-BE49-F238E27FC236}">
                <a16:creationId xmlns:a16="http://schemas.microsoft.com/office/drawing/2014/main" id="{DC2EA381-788D-7D7F-C523-A1FE416A3AF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816376D-EE0D-1E02-9BA0-486B1D1DDA69}"/>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568864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F7C0-EF91-0221-5269-EE78E240512C}"/>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42CDB319-A89D-F7CB-AA50-9D8AE7AFB69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64EF5A8D-AB6C-06EA-83DC-EAB281E41AF0}"/>
              </a:ext>
            </a:extLst>
          </p:cNvPr>
          <p:cNvSpPr>
            <a:spLocks noGrp="1"/>
          </p:cNvSpPr>
          <p:nvPr>
            <p:ph type="dt" sz="half" idx="10"/>
          </p:nvPr>
        </p:nvSpPr>
        <p:spPr/>
        <p:txBody>
          <a:bodyPr/>
          <a:lstStyle/>
          <a:p>
            <a:fld id="{C0BEE7E6-5147-0640-99B9-2CB59E6AF8AE}" type="datetimeFigureOut">
              <a:rPr lang="en-BE" smtClean="0"/>
              <a:t>30/04/2024</a:t>
            </a:fld>
            <a:endParaRPr lang="en-BE"/>
          </a:p>
        </p:txBody>
      </p:sp>
      <p:sp>
        <p:nvSpPr>
          <p:cNvPr id="5" name="Footer Placeholder 4">
            <a:extLst>
              <a:ext uri="{FF2B5EF4-FFF2-40B4-BE49-F238E27FC236}">
                <a16:creationId xmlns:a16="http://schemas.microsoft.com/office/drawing/2014/main" id="{7CC379BA-F0CF-5AB5-8883-42B90B8AFDC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9E6CA1F-7E04-238B-8A88-1EB0E993B6BE}"/>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835872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1B4126-1AC7-BCB1-F44D-0978BDB0828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60547AF4-9717-35A2-DC9D-91F045719E7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A04DB440-7E77-8535-894C-F82A87A4DE2A}"/>
              </a:ext>
            </a:extLst>
          </p:cNvPr>
          <p:cNvSpPr>
            <a:spLocks noGrp="1"/>
          </p:cNvSpPr>
          <p:nvPr>
            <p:ph type="dt" sz="half" idx="10"/>
          </p:nvPr>
        </p:nvSpPr>
        <p:spPr/>
        <p:txBody>
          <a:bodyPr/>
          <a:lstStyle/>
          <a:p>
            <a:fld id="{C0BEE7E6-5147-0640-99B9-2CB59E6AF8AE}" type="datetimeFigureOut">
              <a:rPr lang="en-BE" smtClean="0"/>
              <a:t>30/04/2024</a:t>
            </a:fld>
            <a:endParaRPr lang="en-BE"/>
          </a:p>
        </p:txBody>
      </p:sp>
      <p:sp>
        <p:nvSpPr>
          <p:cNvPr id="5" name="Footer Placeholder 4">
            <a:extLst>
              <a:ext uri="{FF2B5EF4-FFF2-40B4-BE49-F238E27FC236}">
                <a16:creationId xmlns:a16="http://schemas.microsoft.com/office/drawing/2014/main" id="{BB816A54-5023-6333-3913-9E805C75175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0EEFA08-8DE1-55C8-01A1-99FD426C09D4}"/>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874292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DFD7-91F4-5059-FDC4-8CF324094A44}"/>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67D47C20-8C12-E6A1-6A53-F5F6B366037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C39E8D66-DE84-AB1A-2705-536611540826}"/>
              </a:ext>
            </a:extLst>
          </p:cNvPr>
          <p:cNvSpPr>
            <a:spLocks noGrp="1"/>
          </p:cNvSpPr>
          <p:nvPr>
            <p:ph type="dt" sz="half" idx="10"/>
          </p:nvPr>
        </p:nvSpPr>
        <p:spPr/>
        <p:txBody>
          <a:bodyPr/>
          <a:lstStyle/>
          <a:p>
            <a:fld id="{C0BEE7E6-5147-0640-99B9-2CB59E6AF8AE}" type="datetimeFigureOut">
              <a:rPr lang="en-BE" smtClean="0"/>
              <a:t>30/04/2024</a:t>
            </a:fld>
            <a:endParaRPr lang="en-BE"/>
          </a:p>
        </p:txBody>
      </p:sp>
      <p:sp>
        <p:nvSpPr>
          <p:cNvPr id="5" name="Footer Placeholder 4">
            <a:extLst>
              <a:ext uri="{FF2B5EF4-FFF2-40B4-BE49-F238E27FC236}">
                <a16:creationId xmlns:a16="http://schemas.microsoft.com/office/drawing/2014/main" id="{E89229CF-8F9B-D275-0CF7-EF824A94ACE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583BA06-CECE-64A9-7726-0D2BC61E5CFD}"/>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853622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BC2BC-ABC2-0A0B-88B0-76582F69F9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D56606DB-E14A-B3D9-B4FA-C46E2681ABC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C2C9E80-D159-230B-262E-42113B9B9DB1}"/>
              </a:ext>
            </a:extLst>
          </p:cNvPr>
          <p:cNvSpPr>
            <a:spLocks noGrp="1"/>
          </p:cNvSpPr>
          <p:nvPr>
            <p:ph type="dt" sz="half" idx="10"/>
          </p:nvPr>
        </p:nvSpPr>
        <p:spPr/>
        <p:txBody>
          <a:bodyPr/>
          <a:lstStyle/>
          <a:p>
            <a:fld id="{C0BEE7E6-5147-0640-99B9-2CB59E6AF8AE}" type="datetimeFigureOut">
              <a:rPr lang="en-BE" smtClean="0"/>
              <a:t>30/04/2024</a:t>
            </a:fld>
            <a:endParaRPr lang="en-BE"/>
          </a:p>
        </p:txBody>
      </p:sp>
      <p:sp>
        <p:nvSpPr>
          <p:cNvPr id="5" name="Footer Placeholder 4">
            <a:extLst>
              <a:ext uri="{FF2B5EF4-FFF2-40B4-BE49-F238E27FC236}">
                <a16:creationId xmlns:a16="http://schemas.microsoft.com/office/drawing/2014/main" id="{69C5E998-8327-C77C-581C-C5DFE103E625}"/>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6C8BCAA-BD6F-225C-64FC-E792F751B2B9}"/>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53655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E7BF-9F15-7098-2D8B-50079BDEC7A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B29FAC2-FA7E-99AC-3483-7EACD8B73B6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D5D0FF2E-9B89-25E7-EBF4-84968CC6118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EFD09D46-39C1-EEF9-266A-C976CC4F2F96}"/>
              </a:ext>
            </a:extLst>
          </p:cNvPr>
          <p:cNvSpPr>
            <a:spLocks noGrp="1"/>
          </p:cNvSpPr>
          <p:nvPr>
            <p:ph type="dt" sz="half" idx="10"/>
          </p:nvPr>
        </p:nvSpPr>
        <p:spPr/>
        <p:txBody>
          <a:bodyPr/>
          <a:lstStyle/>
          <a:p>
            <a:fld id="{C0BEE7E6-5147-0640-99B9-2CB59E6AF8AE}" type="datetimeFigureOut">
              <a:rPr lang="en-BE" smtClean="0"/>
              <a:t>30/04/2024</a:t>
            </a:fld>
            <a:endParaRPr lang="en-BE"/>
          </a:p>
        </p:txBody>
      </p:sp>
      <p:sp>
        <p:nvSpPr>
          <p:cNvPr id="6" name="Footer Placeholder 5">
            <a:extLst>
              <a:ext uri="{FF2B5EF4-FFF2-40B4-BE49-F238E27FC236}">
                <a16:creationId xmlns:a16="http://schemas.microsoft.com/office/drawing/2014/main" id="{F46C724E-6383-64EB-B615-86E7AAF984DD}"/>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833F2102-1A3F-117B-B379-C1BEF0D32155}"/>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201670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D7463-6F82-1167-CB18-025A4A32B08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C3C2302F-E93F-A5A3-B37D-A8E3E6EBF0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C849E71-56BB-702B-BE8C-980EFD558EE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34A7B407-0FAE-0AB1-F04E-67B01FF724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0A9CF9C-A9B5-2975-1AAF-1987E518696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4F6BFE8D-6F99-B18E-3C81-A6D68C64A9B7}"/>
              </a:ext>
            </a:extLst>
          </p:cNvPr>
          <p:cNvSpPr>
            <a:spLocks noGrp="1"/>
          </p:cNvSpPr>
          <p:nvPr>
            <p:ph type="dt" sz="half" idx="10"/>
          </p:nvPr>
        </p:nvSpPr>
        <p:spPr/>
        <p:txBody>
          <a:bodyPr/>
          <a:lstStyle/>
          <a:p>
            <a:fld id="{C0BEE7E6-5147-0640-99B9-2CB59E6AF8AE}" type="datetimeFigureOut">
              <a:rPr lang="en-BE" smtClean="0"/>
              <a:t>30/04/2024</a:t>
            </a:fld>
            <a:endParaRPr lang="en-BE"/>
          </a:p>
        </p:txBody>
      </p:sp>
      <p:sp>
        <p:nvSpPr>
          <p:cNvPr id="8" name="Footer Placeholder 7">
            <a:extLst>
              <a:ext uri="{FF2B5EF4-FFF2-40B4-BE49-F238E27FC236}">
                <a16:creationId xmlns:a16="http://schemas.microsoft.com/office/drawing/2014/main" id="{1F723C8F-6EAD-A271-92BC-F923EAD8C66B}"/>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1CBDB949-8729-569B-513E-6003899D3C8F}"/>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698917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60C8-8766-F5B5-2D88-7AFF5069E0C4}"/>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84B30CCA-7C35-0D4D-8EEE-E804199AF735}"/>
              </a:ext>
            </a:extLst>
          </p:cNvPr>
          <p:cNvSpPr>
            <a:spLocks noGrp="1"/>
          </p:cNvSpPr>
          <p:nvPr>
            <p:ph type="dt" sz="half" idx="10"/>
          </p:nvPr>
        </p:nvSpPr>
        <p:spPr/>
        <p:txBody>
          <a:bodyPr/>
          <a:lstStyle/>
          <a:p>
            <a:fld id="{C0BEE7E6-5147-0640-99B9-2CB59E6AF8AE}" type="datetimeFigureOut">
              <a:rPr lang="en-BE" smtClean="0"/>
              <a:t>30/04/2024</a:t>
            </a:fld>
            <a:endParaRPr lang="en-BE"/>
          </a:p>
        </p:txBody>
      </p:sp>
      <p:sp>
        <p:nvSpPr>
          <p:cNvPr id="4" name="Footer Placeholder 3">
            <a:extLst>
              <a:ext uri="{FF2B5EF4-FFF2-40B4-BE49-F238E27FC236}">
                <a16:creationId xmlns:a16="http://schemas.microsoft.com/office/drawing/2014/main" id="{4F6A2DD3-CEF4-7CEC-1F06-AC271D5BF97A}"/>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E117DAD4-6352-32DF-31CA-D04BC2217476}"/>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3349513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B58229-E094-52C3-536F-AEEBB3694144}"/>
              </a:ext>
            </a:extLst>
          </p:cNvPr>
          <p:cNvSpPr>
            <a:spLocks noGrp="1"/>
          </p:cNvSpPr>
          <p:nvPr>
            <p:ph type="dt" sz="half" idx="10"/>
          </p:nvPr>
        </p:nvSpPr>
        <p:spPr/>
        <p:txBody>
          <a:bodyPr/>
          <a:lstStyle/>
          <a:p>
            <a:fld id="{C0BEE7E6-5147-0640-99B9-2CB59E6AF8AE}" type="datetimeFigureOut">
              <a:rPr lang="en-BE" smtClean="0"/>
              <a:t>30/04/2024</a:t>
            </a:fld>
            <a:endParaRPr lang="en-BE"/>
          </a:p>
        </p:txBody>
      </p:sp>
      <p:sp>
        <p:nvSpPr>
          <p:cNvPr id="3" name="Footer Placeholder 2">
            <a:extLst>
              <a:ext uri="{FF2B5EF4-FFF2-40B4-BE49-F238E27FC236}">
                <a16:creationId xmlns:a16="http://schemas.microsoft.com/office/drawing/2014/main" id="{C0556C32-DBFA-E88C-A29E-5AF988FE0657}"/>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86EE80A-BABA-C179-DAF1-970C874C4E85}"/>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846699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B772-AF85-E2E8-1CAD-42B07F27C16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A830C6D8-71DD-1543-DC66-2285437296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91BA1ED7-956C-144A-0D68-CFE4A9D6B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28F1C0E-8445-955D-E499-CEBE23133A12}"/>
              </a:ext>
            </a:extLst>
          </p:cNvPr>
          <p:cNvSpPr>
            <a:spLocks noGrp="1"/>
          </p:cNvSpPr>
          <p:nvPr>
            <p:ph type="dt" sz="half" idx="10"/>
          </p:nvPr>
        </p:nvSpPr>
        <p:spPr/>
        <p:txBody>
          <a:bodyPr/>
          <a:lstStyle/>
          <a:p>
            <a:fld id="{C0BEE7E6-5147-0640-99B9-2CB59E6AF8AE}" type="datetimeFigureOut">
              <a:rPr lang="en-BE" smtClean="0"/>
              <a:t>30/04/2024</a:t>
            </a:fld>
            <a:endParaRPr lang="en-BE"/>
          </a:p>
        </p:txBody>
      </p:sp>
      <p:sp>
        <p:nvSpPr>
          <p:cNvPr id="6" name="Footer Placeholder 5">
            <a:extLst>
              <a:ext uri="{FF2B5EF4-FFF2-40B4-BE49-F238E27FC236}">
                <a16:creationId xmlns:a16="http://schemas.microsoft.com/office/drawing/2014/main" id="{BB21863D-C6A0-64D1-A9E4-C2EB703A0F90}"/>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D58A6526-F026-FF5F-1073-CCC1A24745B4}"/>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782011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C2C9-0520-C870-8F67-29AE9EE93D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D51A6E3E-EEA3-6162-F516-1C20C2E766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EFD82499-F4E4-1C64-3EAC-8234085D71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11CCD9A-5379-C777-8837-BA9FBF9B2163}"/>
              </a:ext>
            </a:extLst>
          </p:cNvPr>
          <p:cNvSpPr>
            <a:spLocks noGrp="1"/>
          </p:cNvSpPr>
          <p:nvPr>
            <p:ph type="dt" sz="half" idx="10"/>
          </p:nvPr>
        </p:nvSpPr>
        <p:spPr/>
        <p:txBody>
          <a:bodyPr/>
          <a:lstStyle/>
          <a:p>
            <a:fld id="{C0BEE7E6-5147-0640-99B9-2CB59E6AF8AE}" type="datetimeFigureOut">
              <a:rPr lang="en-BE" smtClean="0"/>
              <a:t>30/04/2024</a:t>
            </a:fld>
            <a:endParaRPr lang="en-BE"/>
          </a:p>
        </p:txBody>
      </p:sp>
      <p:sp>
        <p:nvSpPr>
          <p:cNvPr id="6" name="Footer Placeholder 5">
            <a:extLst>
              <a:ext uri="{FF2B5EF4-FFF2-40B4-BE49-F238E27FC236}">
                <a16:creationId xmlns:a16="http://schemas.microsoft.com/office/drawing/2014/main" id="{511FDE8D-651F-EA78-DA86-9BE1DA37D93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9E433C05-5357-D675-FDFD-618B7FF1375D}"/>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77861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8284"/>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8AA972-8D7A-F382-8FCB-567660433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2D29DB73-62D2-6A23-10B8-C05F56879B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2CC4141F-6F3D-4F03-19DC-92E3CD395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BEE7E6-5147-0640-99B9-2CB59E6AF8AE}" type="datetimeFigureOut">
              <a:rPr lang="en-BE" smtClean="0"/>
              <a:t>30/04/2024</a:t>
            </a:fld>
            <a:endParaRPr lang="en-BE"/>
          </a:p>
        </p:txBody>
      </p:sp>
      <p:sp>
        <p:nvSpPr>
          <p:cNvPr id="5" name="Footer Placeholder 4">
            <a:extLst>
              <a:ext uri="{FF2B5EF4-FFF2-40B4-BE49-F238E27FC236}">
                <a16:creationId xmlns:a16="http://schemas.microsoft.com/office/drawing/2014/main" id="{3E35A4B0-D043-08E4-DD86-47ED1AF98D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Slide Number Placeholder 5">
            <a:extLst>
              <a:ext uri="{FF2B5EF4-FFF2-40B4-BE49-F238E27FC236}">
                <a16:creationId xmlns:a16="http://schemas.microsoft.com/office/drawing/2014/main" id="{F28865CD-80CE-1CC2-26C4-652F6A0AB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29380F5-5495-B149-A6C3-46A29A929098}" type="slidenum">
              <a:rPr lang="en-BE" smtClean="0"/>
              <a:t>‹#›</a:t>
            </a:fld>
            <a:endParaRPr lang="en-BE"/>
          </a:p>
        </p:txBody>
      </p:sp>
    </p:spTree>
    <p:extLst>
      <p:ext uri="{BB962C8B-B14F-4D97-AF65-F5344CB8AC3E}">
        <p14:creationId xmlns:p14="http://schemas.microsoft.com/office/powerpoint/2010/main" val="3811815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110.png"/><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customXml" Target="../ink/ink7.xml"/><Relationship Id="rId2" Type="http://schemas.openxmlformats.org/officeDocument/2006/relationships/customXml" Target="../ink/ink2.xml"/><Relationship Id="rId1" Type="http://schemas.openxmlformats.org/officeDocument/2006/relationships/slideLayout" Target="../slideLayouts/slideLayout1.xml"/><Relationship Id="rId6" Type="http://schemas.openxmlformats.org/officeDocument/2006/relationships/customXml" Target="../ink/ink4.xml"/><Relationship Id="rId11" Type="http://schemas.openxmlformats.org/officeDocument/2006/relationships/image" Target="../media/image10.png"/><Relationship Id="rId5" Type="http://schemas.openxmlformats.org/officeDocument/2006/relationships/image" Target="../media/image70.png"/><Relationship Id="rId15" Type="http://schemas.openxmlformats.org/officeDocument/2006/relationships/image" Target="../media/image12.png"/><Relationship Id="rId10" Type="http://schemas.openxmlformats.org/officeDocument/2006/relationships/customXml" Target="../ink/ink6.xml"/><Relationship Id="rId4" Type="http://schemas.openxmlformats.org/officeDocument/2006/relationships/customXml" Target="../ink/ink3.xml"/><Relationship Id="rId9" Type="http://schemas.openxmlformats.org/officeDocument/2006/relationships/image" Target="../media/image90.png"/><Relationship Id="rId14" Type="http://schemas.openxmlformats.org/officeDocument/2006/relationships/customXml" Target="../ink/ink8.xml"/></Relationships>
</file>

<file path=ppt/slides/_rels/slide11.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customXml" Target="../ink/ink14.xml"/><Relationship Id="rId26" Type="http://schemas.openxmlformats.org/officeDocument/2006/relationships/customXml" Target="../ink/ink17.xml"/><Relationship Id="rId21" Type="http://schemas.openxmlformats.org/officeDocument/2006/relationships/image" Target="../media/image22.png"/><Relationship Id="rId34" Type="http://schemas.openxmlformats.org/officeDocument/2006/relationships/customXml" Target="../ink/ink21.xml"/><Relationship Id="rId12" Type="http://schemas.openxmlformats.org/officeDocument/2006/relationships/customXml" Target="../ink/ink11.xml"/><Relationship Id="rId17" Type="http://schemas.openxmlformats.org/officeDocument/2006/relationships/image" Target="../media/image200.png"/><Relationship Id="rId25" Type="http://schemas.openxmlformats.org/officeDocument/2006/relationships/image" Target="../media/image24.png"/><Relationship Id="rId33" Type="http://schemas.openxmlformats.org/officeDocument/2006/relationships/image" Target="../media/image28.png"/><Relationship Id="rId38" Type="http://schemas.openxmlformats.org/officeDocument/2006/relationships/image" Target="../media/image30.png"/><Relationship Id="rId2" Type="http://schemas.openxmlformats.org/officeDocument/2006/relationships/customXml" Target="../ink/ink9.xml"/><Relationship Id="rId16" Type="http://schemas.openxmlformats.org/officeDocument/2006/relationships/customXml" Target="../ink/ink13.xml"/><Relationship Id="rId29" Type="http://schemas.openxmlformats.org/officeDocument/2006/relationships/image" Target="../media/image26.png"/><Relationship Id="rId1" Type="http://schemas.openxmlformats.org/officeDocument/2006/relationships/slideLayout" Target="../slideLayouts/slideLayout1.xml"/><Relationship Id="rId11" Type="http://schemas.openxmlformats.org/officeDocument/2006/relationships/image" Target="../media/image170.png"/><Relationship Id="rId24" Type="http://schemas.openxmlformats.org/officeDocument/2006/relationships/customXml" Target="../ink/ink16.xml"/><Relationship Id="rId32" Type="http://schemas.openxmlformats.org/officeDocument/2006/relationships/customXml" Target="../ink/ink20.xml"/><Relationship Id="rId37" Type="http://schemas.openxmlformats.org/officeDocument/2006/relationships/customXml" Target="../ink/ink23.xml"/><Relationship Id="rId15" Type="http://schemas.openxmlformats.org/officeDocument/2006/relationships/image" Target="../media/image190.png"/><Relationship Id="rId23" Type="http://schemas.openxmlformats.org/officeDocument/2006/relationships/image" Target="../media/image23.png"/><Relationship Id="rId28" Type="http://schemas.openxmlformats.org/officeDocument/2006/relationships/customXml" Target="../ink/ink18.xml"/><Relationship Id="rId36" Type="http://schemas.openxmlformats.org/officeDocument/2006/relationships/customXml" Target="../ink/ink22.xml"/><Relationship Id="rId10" Type="http://schemas.openxmlformats.org/officeDocument/2006/relationships/customXml" Target="../ink/ink10.xml"/><Relationship Id="rId31" Type="http://schemas.openxmlformats.org/officeDocument/2006/relationships/image" Target="../media/image27.png"/><Relationship Id="rId9" Type="http://schemas.openxmlformats.org/officeDocument/2006/relationships/image" Target="../media/image16.png"/><Relationship Id="rId14" Type="http://schemas.openxmlformats.org/officeDocument/2006/relationships/customXml" Target="../ink/ink12.xml"/><Relationship Id="rId22" Type="http://schemas.openxmlformats.org/officeDocument/2006/relationships/customXml" Target="../ink/ink15.xml"/><Relationship Id="rId27" Type="http://schemas.openxmlformats.org/officeDocument/2006/relationships/image" Target="../media/image25.png"/><Relationship Id="rId30" Type="http://schemas.openxmlformats.org/officeDocument/2006/relationships/customXml" Target="../ink/ink19.xml"/><Relationship Id="rId35"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customXml" Target="../ink/ink27.xml"/><Relationship Id="rId3" Type="http://schemas.openxmlformats.org/officeDocument/2006/relationships/image" Target="../media/image31.png"/><Relationship Id="rId7" Type="http://schemas.openxmlformats.org/officeDocument/2006/relationships/image" Target="../media/image28.png"/><Relationship Id="rId12" Type="http://schemas.openxmlformats.org/officeDocument/2006/relationships/image" Target="../media/image30.png"/><Relationship Id="rId2" Type="http://schemas.openxmlformats.org/officeDocument/2006/relationships/customXml" Target="../ink/ink24.xml"/><Relationship Id="rId1" Type="http://schemas.openxmlformats.org/officeDocument/2006/relationships/slideLayout" Target="../slideLayouts/slideLayout1.xml"/><Relationship Id="rId6" Type="http://schemas.openxmlformats.org/officeDocument/2006/relationships/customXml" Target="../ink/ink26.xml"/><Relationship Id="rId11" Type="http://schemas.openxmlformats.org/officeDocument/2006/relationships/customXml" Target="../ink/ink29.xml"/><Relationship Id="rId5" Type="http://schemas.openxmlformats.org/officeDocument/2006/relationships/image" Target="../media/image27.png"/><Relationship Id="rId10" Type="http://schemas.openxmlformats.org/officeDocument/2006/relationships/customXml" Target="../ink/ink28.xml"/><Relationship Id="rId4" Type="http://schemas.openxmlformats.org/officeDocument/2006/relationships/customXml" Target="../ink/ink25.xml"/><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ustomXml" Target="../ink/ink30.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customXml" Target="../ink/ink31.xml"/></Relationships>
</file>

<file path=ppt/slides/_rels/slide14.xml.rels><?xml version="1.0" encoding="UTF-8" standalone="yes"?>
<Relationships xmlns="http://schemas.openxmlformats.org/package/2006/relationships"><Relationship Id="rId8" Type="http://schemas.openxmlformats.org/officeDocument/2006/relationships/customXml" Target="../ink/ink35.xml"/><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customXml" Target="../ink/ink32.xml"/><Relationship Id="rId1" Type="http://schemas.openxmlformats.org/officeDocument/2006/relationships/slideLayout" Target="../slideLayouts/slideLayout1.xml"/><Relationship Id="rId6" Type="http://schemas.openxmlformats.org/officeDocument/2006/relationships/customXml" Target="../ink/ink34.xml"/><Relationship Id="rId5" Type="http://schemas.openxmlformats.org/officeDocument/2006/relationships/image" Target="../media/image33.png"/><Relationship Id="rId4" Type="http://schemas.openxmlformats.org/officeDocument/2006/relationships/customXml" Target="../ink/ink33.xml"/><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customXml" Target="../ink/ink39.xml"/><Relationship Id="rId3" Type="http://schemas.openxmlformats.org/officeDocument/2006/relationships/image" Target="../media/image29.png"/><Relationship Id="rId7" Type="http://schemas.openxmlformats.org/officeDocument/2006/relationships/image" Target="../media/image37.png"/><Relationship Id="rId2" Type="http://schemas.openxmlformats.org/officeDocument/2006/relationships/customXml" Target="../ink/ink36.xml"/><Relationship Id="rId1" Type="http://schemas.openxmlformats.org/officeDocument/2006/relationships/slideLayout" Target="../slideLayouts/slideLayout1.xml"/><Relationship Id="rId6" Type="http://schemas.openxmlformats.org/officeDocument/2006/relationships/customXml" Target="../ink/ink38.xml"/><Relationship Id="rId5" Type="http://schemas.openxmlformats.org/officeDocument/2006/relationships/image" Target="../media/image36.png"/><Relationship Id="rId4" Type="http://schemas.openxmlformats.org/officeDocument/2006/relationships/customXml" Target="../ink/ink37.xml"/><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png"/><Relationship Id="rId18" Type="http://schemas.openxmlformats.org/officeDocument/2006/relationships/customXml" Target="../ink/ink48.xml"/><Relationship Id="rId3" Type="http://schemas.openxmlformats.org/officeDocument/2006/relationships/image" Target="../media/image28.png"/><Relationship Id="rId7" Type="http://schemas.openxmlformats.org/officeDocument/2006/relationships/customXml" Target="../ink/ink42.xml"/><Relationship Id="rId12" Type="http://schemas.openxmlformats.org/officeDocument/2006/relationships/image" Target="../media/image43.png"/><Relationship Id="rId17" Type="http://schemas.openxmlformats.org/officeDocument/2006/relationships/customXml" Target="../ink/ink47.xml"/><Relationship Id="rId2" Type="http://schemas.openxmlformats.org/officeDocument/2006/relationships/customXml" Target="../ink/ink40.xml"/><Relationship Id="rId16" Type="http://schemas.openxmlformats.org/officeDocument/2006/relationships/customXml" Target="../ink/ink46.xml"/><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customXml" Target="../ink/ink44.xml"/><Relationship Id="rId5" Type="http://schemas.openxmlformats.org/officeDocument/2006/relationships/customXml" Target="../ink/ink41.xml"/><Relationship Id="rId15" Type="http://schemas.openxmlformats.org/officeDocument/2006/relationships/image" Target="../media/image45.png"/><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customXml" Target="../ink/ink43.xml"/><Relationship Id="rId14" Type="http://schemas.openxmlformats.org/officeDocument/2006/relationships/customXml" Target="../ink/ink45.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customXml" Target="../ink/ink50.xml"/><Relationship Id="rId5" Type="http://schemas.openxmlformats.org/officeDocument/2006/relationships/image" Target="../media/image51.png"/><Relationship Id="rId4" Type="http://schemas.openxmlformats.org/officeDocument/2006/relationships/customXml" Target="../ink/ink4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customXml" Target="../ink/ink5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6.sv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5" Type="http://schemas.openxmlformats.org/officeDocument/2006/relationships/image" Target="../media/image59.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5" Type="http://schemas.openxmlformats.org/officeDocument/2006/relationships/image" Target="../media/image59.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1.xml"/><Relationship Id="rId13" Type="http://schemas.openxmlformats.org/officeDocument/2006/relationships/image" Target="../media/image11.png"/><Relationship Id="rId3" Type="http://schemas.microsoft.com/office/2007/relationships/media" Target="../media/media2.wav"/><Relationship Id="rId7" Type="http://schemas.openxmlformats.org/officeDocument/2006/relationships/slideLayout" Target="../slideLayouts/slideLayout1.xml"/><Relationship Id="rId12" Type="http://schemas.openxmlformats.org/officeDocument/2006/relationships/image" Target="../media/image10.sv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image" Target="../media/image9.png"/><Relationship Id="rId5" Type="http://schemas.microsoft.com/office/2007/relationships/media" Target="../media/media3.wav"/><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audio" Target="../media/media2.wav"/><Relationship Id="rId9" Type="http://schemas.openxmlformats.org/officeDocument/2006/relationships/image" Target="../media/image7.png"/><Relationship Id="rId14" Type="http://schemas.openxmlformats.org/officeDocument/2006/relationships/image" Target="../media/image12.svg"/></Relationships>
</file>

<file path=ppt/slides/_rels/slide30.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1.xml"/><Relationship Id="rId5" Type="http://schemas.openxmlformats.org/officeDocument/2006/relationships/image" Target="../media/image63.sv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3.png"/><Relationship Id="rId3" Type="http://schemas.microsoft.com/office/2007/relationships/media" Target="../media/media2.wav"/><Relationship Id="rId7" Type="http://schemas.openxmlformats.org/officeDocument/2006/relationships/slideLayout" Target="../slideLayouts/slideLayout1.xml"/><Relationship Id="rId12" Type="http://schemas.openxmlformats.org/officeDocument/2006/relationships/image" Target="../media/image12.sv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audio" Target="../media/media5.wav"/><Relationship Id="rId11" Type="http://schemas.openxmlformats.org/officeDocument/2006/relationships/image" Target="../media/image16.svg"/><Relationship Id="rId5" Type="http://schemas.microsoft.com/office/2007/relationships/media" Target="../media/media5.wav"/><Relationship Id="rId10" Type="http://schemas.openxmlformats.org/officeDocument/2006/relationships/image" Target="../media/image15.png"/><Relationship Id="rId4" Type="http://schemas.openxmlformats.org/officeDocument/2006/relationships/audio" Target="../media/media2.wav"/><Relationship Id="rId9" Type="http://schemas.openxmlformats.org/officeDocument/2006/relationships/image" Target="../media/image14.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audio" Target="../media/media9.wav"/><Relationship Id="rId13" Type="http://schemas.openxmlformats.org/officeDocument/2006/relationships/slideLayout" Target="../slideLayouts/slideLayout1.xml"/><Relationship Id="rId3" Type="http://schemas.microsoft.com/office/2007/relationships/media" Target="../media/media7.wav"/><Relationship Id="rId7" Type="http://schemas.microsoft.com/office/2007/relationships/media" Target="../media/media9.wav"/><Relationship Id="rId12" Type="http://schemas.openxmlformats.org/officeDocument/2006/relationships/audio" Target="../media/media11.wav"/><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audio" Target="../media/media8.wav"/><Relationship Id="rId11" Type="http://schemas.microsoft.com/office/2007/relationships/media" Target="../media/media11.wav"/><Relationship Id="rId5" Type="http://schemas.microsoft.com/office/2007/relationships/media" Target="../media/media8.wav"/><Relationship Id="rId15" Type="http://schemas.openxmlformats.org/officeDocument/2006/relationships/image" Target="../media/image13.png"/><Relationship Id="rId10" Type="http://schemas.openxmlformats.org/officeDocument/2006/relationships/audio" Target="../media/media10.wav"/><Relationship Id="rId4" Type="http://schemas.openxmlformats.org/officeDocument/2006/relationships/audio" Target="../media/media7.wav"/><Relationship Id="rId9" Type="http://schemas.microsoft.com/office/2007/relationships/media" Target="../media/media10.wav"/><Relationship Id="rId1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customXml" Target="../ink/ink1.xml"/><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dirty="0">
                <a:solidFill>
                  <a:schemeClr val="bg1"/>
                </a:solidFill>
                <a:latin typeface="Gill Sans MT" panose="020B0502020104020203" pitchFamily="34" charset="77"/>
              </a:rPr>
              <a:t>Intrinsic Vowel Pitch in Children</a:t>
            </a:r>
          </a:p>
        </p:txBody>
      </p:sp>
      <p:sp>
        <p:nvSpPr>
          <p:cNvPr id="3" name="Subtitle 2">
            <a:extLst>
              <a:ext uri="{FF2B5EF4-FFF2-40B4-BE49-F238E27FC236}">
                <a16:creationId xmlns:a16="http://schemas.microsoft.com/office/drawing/2014/main" id="{B6D4440D-B1AB-ABFA-A94E-8F5DA0A1985A}"/>
              </a:ext>
            </a:extLst>
          </p:cNvPr>
          <p:cNvSpPr>
            <a:spLocks noGrp="1"/>
          </p:cNvSpPr>
          <p:nvPr>
            <p:ph type="subTitle" idx="1"/>
          </p:nvPr>
        </p:nvSpPr>
        <p:spPr/>
        <p:txBody>
          <a:bodyPr/>
          <a:lstStyle/>
          <a:p>
            <a:r>
              <a:rPr lang="en-BE" b="1" dirty="0">
                <a:solidFill>
                  <a:schemeClr val="bg1"/>
                </a:solidFill>
                <a:latin typeface="Gill Sans MT" panose="020B0502020104020203" pitchFamily="34" charset="77"/>
              </a:rPr>
              <a:t>Acoustic analysis of a child speech corpus</a:t>
            </a:r>
          </a:p>
        </p:txBody>
      </p:sp>
      <p:pic>
        <p:nvPicPr>
          <p:cNvPr id="4" name="Picture 2" descr="Universiteit Antwerpen (UAntwerpen) | Scivil">
            <a:extLst>
              <a:ext uri="{FF2B5EF4-FFF2-40B4-BE49-F238E27FC236}">
                <a16:creationId xmlns:a16="http://schemas.microsoft.com/office/drawing/2014/main" id="{B537ABC9-1B1A-92AC-3212-A4155BF7CD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5376" y="6066412"/>
            <a:ext cx="2268000" cy="641876"/>
          </a:xfrm>
          <a:custGeom>
            <a:avLst/>
            <a:gdLst>
              <a:gd name="connsiteX0" fmla="*/ 0 w 2268000"/>
              <a:gd name="connsiteY0" fmla="*/ 0 h 641876"/>
              <a:gd name="connsiteX1" fmla="*/ 498960 w 2268000"/>
              <a:gd name="connsiteY1" fmla="*/ 0 h 641876"/>
              <a:gd name="connsiteX2" fmla="*/ 1111320 w 2268000"/>
              <a:gd name="connsiteY2" fmla="*/ 0 h 641876"/>
              <a:gd name="connsiteX3" fmla="*/ 1723680 w 2268000"/>
              <a:gd name="connsiteY3" fmla="*/ 0 h 641876"/>
              <a:gd name="connsiteX4" fmla="*/ 2268000 w 2268000"/>
              <a:gd name="connsiteY4" fmla="*/ 0 h 641876"/>
              <a:gd name="connsiteX5" fmla="*/ 2268000 w 2268000"/>
              <a:gd name="connsiteY5" fmla="*/ 641876 h 641876"/>
              <a:gd name="connsiteX6" fmla="*/ 1678320 w 2268000"/>
              <a:gd name="connsiteY6" fmla="*/ 641876 h 641876"/>
              <a:gd name="connsiteX7" fmla="*/ 1065960 w 2268000"/>
              <a:gd name="connsiteY7" fmla="*/ 641876 h 641876"/>
              <a:gd name="connsiteX8" fmla="*/ 0 w 2268000"/>
              <a:gd name="connsiteY8" fmla="*/ 641876 h 641876"/>
              <a:gd name="connsiteX9" fmla="*/ 0 w 2268000"/>
              <a:gd name="connsiteY9" fmla="*/ 0 h 64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8000" h="641876" extrusionOk="0">
                <a:moveTo>
                  <a:pt x="0" y="0"/>
                </a:moveTo>
                <a:cubicBezTo>
                  <a:pt x="242329" y="9628"/>
                  <a:pt x="396011" y="-8324"/>
                  <a:pt x="498960" y="0"/>
                </a:cubicBezTo>
                <a:cubicBezTo>
                  <a:pt x="601909" y="8324"/>
                  <a:pt x="987519" y="-2310"/>
                  <a:pt x="1111320" y="0"/>
                </a:cubicBezTo>
                <a:cubicBezTo>
                  <a:pt x="1235121" y="2310"/>
                  <a:pt x="1519058" y="10633"/>
                  <a:pt x="1723680" y="0"/>
                </a:cubicBezTo>
                <a:cubicBezTo>
                  <a:pt x="1928302" y="-10633"/>
                  <a:pt x="2075782" y="19645"/>
                  <a:pt x="2268000" y="0"/>
                </a:cubicBezTo>
                <a:cubicBezTo>
                  <a:pt x="2283794" y="229508"/>
                  <a:pt x="2260470" y="391669"/>
                  <a:pt x="2268000" y="641876"/>
                </a:cubicBezTo>
                <a:cubicBezTo>
                  <a:pt x="1985700" y="641287"/>
                  <a:pt x="1850232" y="648152"/>
                  <a:pt x="1678320" y="641876"/>
                </a:cubicBezTo>
                <a:cubicBezTo>
                  <a:pt x="1506408" y="635600"/>
                  <a:pt x="1339790" y="656596"/>
                  <a:pt x="1065960" y="641876"/>
                </a:cubicBezTo>
                <a:cubicBezTo>
                  <a:pt x="792130" y="627156"/>
                  <a:pt x="238304" y="671435"/>
                  <a:pt x="0" y="641876"/>
                </a:cubicBezTo>
                <a:cubicBezTo>
                  <a:pt x="-31340" y="459808"/>
                  <a:pt x="-21607" y="170754"/>
                  <a:pt x="0" y="0"/>
                </a:cubicBezTo>
                <a:close/>
              </a:path>
            </a:pathLst>
          </a:custGeom>
          <a:noFill/>
          <a:ln>
            <a:noFill/>
            <a:extLst>
              <a:ext uri="{C807C97D-BFC1-408E-A445-0C87EB9F89A2}">
                <ask:lineSketchStyleProps xmlns:ask="http://schemas.microsoft.com/office/drawing/2018/sketchyshapes" sd="1413021639">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E7CA7E12-3B91-FE10-42D5-B6533452E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624" y="6066412"/>
            <a:ext cx="2268000" cy="641876"/>
          </a:xfrm>
          <a:prstGeom prst="rect">
            <a:avLst/>
          </a:prstGeom>
        </p:spPr>
      </p:pic>
    </p:spTree>
    <p:extLst>
      <p:ext uri="{BB962C8B-B14F-4D97-AF65-F5344CB8AC3E}">
        <p14:creationId xmlns:p14="http://schemas.microsoft.com/office/powerpoint/2010/main" val="3065184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120956" y="129332"/>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1" name="TextBox 10">
            <a:extLst>
              <a:ext uri="{FF2B5EF4-FFF2-40B4-BE49-F238E27FC236}">
                <a16:creationId xmlns:a16="http://schemas.microsoft.com/office/drawing/2014/main" id="{7FDF455D-4F46-2992-787A-3516BC8CF48F}"/>
              </a:ext>
            </a:extLst>
          </p:cNvPr>
          <p:cNvSpPr txBox="1"/>
          <p:nvPr/>
        </p:nvSpPr>
        <p:spPr>
          <a:xfrm>
            <a:off x="120956" y="1143000"/>
            <a:ext cx="12071044" cy="1569660"/>
          </a:xfrm>
          <a:prstGeom prst="rect">
            <a:avLst/>
          </a:prstGeom>
          <a:noFill/>
        </p:spPr>
        <p:txBody>
          <a:bodyPr wrap="square" rtlCol="0">
            <a:spAutoFit/>
          </a:bodyPr>
          <a:lstStyle/>
          <a:p>
            <a:r>
              <a:rPr lang="en-BE" sz="4000" b="1" dirty="0">
                <a:solidFill>
                  <a:schemeClr val="bg1"/>
                </a:solidFill>
                <a:latin typeface="MV Boli" panose="020F0502020204030204" pitchFamily="34" charset="0"/>
                <a:cs typeface="MV Boli" panose="020F0502020204030204" pitchFamily="34" charset="0"/>
              </a:rPr>
              <a:t>2 main features:</a:t>
            </a:r>
          </a:p>
          <a:p>
            <a:r>
              <a:rPr lang="en-BE" sz="2800" b="1" dirty="0">
                <a:solidFill>
                  <a:schemeClr val="bg1"/>
                </a:solidFill>
                <a:latin typeface="MV Boli" panose="020F0502020204030204" pitchFamily="34" charset="0"/>
                <a:cs typeface="MV Boli" panose="020F0502020204030204" pitchFamily="34" charset="0"/>
              </a:rPr>
              <a:t>	- 1 dependent variable = a specific phonetic phenomenon</a:t>
            </a:r>
          </a:p>
          <a:p>
            <a:r>
              <a:rPr lang="en-BE" sz="2800" b="1" dirty="0">
                <a:solidFill>
                  <a:schemeClr val="bg1"/>
                </a:solidFill>
                <a:latin typeface="MV Boli" panose="020F0502020204030204" pitchFamily="34" charset="0"/>
                <a:cs typeface="MV Boli" panose="020F0502020204030204" pitchFamily="34" charset="0"/>
              </a:rPr>
              <a:t>	- At least one independent variable = any “contextual” factor</a:t>
            </a:r>
          </a:p>
        </p:txBody>
      </p:sp>
      <p:sp>
        <p:nvSpPr>
          <p:cNvPr id="12" name="TextBox 11">
            <a:extLst>
              <a:ext uri="{FF2B5EF4-FFF2-40B4-BE49-F238E27FC236}">
                <a16:creationId xmlns:a16="http://schemas.microsoft.com/office/drawing/2014/main" id="{FA2C882F-A12D-AFEF-3459-29258B19EFF3}"/>
              </a:ext>
            </a:extLst>
          </p:cNvPr>
          <p:cNvSpPr txBox="1"/>
          <p:nvPr/>
        </p:nvSpPr>
        <p:spPr>
          <a:xfrm>
            <a:off x="1384920" y="3671192"/>
            <a:ext cx="3894075" cy="1815882"/>
          </a:xfrm>
          <a:prstGeom prst="rect">
            <a:avLst/>
          </a:prstGeom>
          <a:noFill/>
        </p:spPr>
        <p:txBody>
          <a:bodyPr wrap="square" rtlCol="0">
            <a:spAutoFit/>
          </a:bodyPr>
          <a:lstStyle/>
          <a:p>
            <a:pPr marL="457200" indent="-457200">
              <a:buFontTx/>
              <a:buChar char="-"/>
            </a:pPr>
            <a:r>
              <a:rPr lang="en-GB" sz="2800" b="1" dirty="0">
                <a:solidFill>
                  <a:schemeClr val="accent5">
                    <a:lumMod val="40000"/>
                    <a:lumOff val="60000"/>
                  </a:schemeClr>
                </a:solidFill>
                <a:latin typeface="MV Boli" panose="020F0502020204030204" pitchFamily="34" charset="0"/>
                <a:cs typeface="MV Boli" panose="020F0502020204030204" pitchFamily="34" charset="0"/>
              </a:rPr>
              <a:t>L</a:t>
            </a:r>
            <a:r>
              <a:rPr lang="en-BE" sz="2800" b="1" dirty="0">
                <a:solidFill>
                  <a:schemeClr val="accent5">
                    <a:lumMod val="40000"/>
                    <a:lumOff val="60000"/>
                  </a:schemeClr>
                </a:solidFill>
                <a:latin typeface="MV Boli" panose="020F0502020204030204" pitchFamily="34" charset="0"/>
                <a:cs typeface="MV Boli" panose="020F0502020204030204" pitchFamily="34" charset="0"/>
              </a:rPr>
              <a:t>inguistic factors</a:t>
            </a:r>
            <a:endParaRPr lang="en-BE" sz="2400" b="1" dirty="0">
              <a:solidFill>
                <a:schemeClr val="accent6">
                  <a:lumMod val="40000"/>
                  <a:lumOff val="60000"/>
                </a:schemeClr>
              </a:solidFill>
              <a:latin typeface="MV Boli" panose="020F0502020204030204" pitchFamily="34" charset="0"/>
              <a:cs typeface="MV Boli" panose="020F0502020204030204" pitchFamily="34" charset="0"/>
            </a:endParaRPr>
          </a:p>
          <a:p>
            <a:pPr marL="457200" indent="-457200">
              <a:buFontTx/>
              <a:buChar char="-"/>
            </a:pPr>
            <a:r>
              <a:rPr lang="en-BE" sz="2800" b="1" dirty="0">
                <a:solidFill>
                  <a:schemeClr val="accent5">
                    <a:lumMod val="40000"/>
                    <a:lumOff val="60000"/>
                  </a:schemeClr>
                </a:solidFill>
                <a:latin typeface="MV Boli" panose="020F0502020204030204" pitchFamily="34" charset="0"/>
                <a:cs typeface="MV Boli" panose="020F0502020204030204" pitchFamily="34" charset="0"/>
              </a:rPr>
              <a:t>Population factors </a:t>
            </a:r>
          </a:p>
          <a:p>
            <a:pPr marL="457200" indent="-457200">
              <a:buFontTx/>
              <a:buChar char="-"/>
            </a:pPr>
            <a:r>
              <a:rPr lang="en-BE" sz="2800" b="1" dirty="0">
                <a:solidFill>
                  <a:schemeClr val="accent5">
                    <a:lumMod val="40000"/>
                    <a:lumOff val="60000"/>
                  </a:schemeClr>
                </a:solidFill>
                <a:latin typeface="MV Boli" panose="020F0502020204030204" pitchFamily="34" charset="0"/>
                <a:cs typeface="MV Boli" panose="020F0502020204030204" pitchFamily="34" charset="0"/>
              </a:rPr>
              <a:t>Biological factors </a:t>
            </a:r>
          </a:p>
          <a:p>
            <a:r>
              <a:rPr lang="en-BE" sz="2800" b="1" dirty="0">
                <a:solidFill>
                  <a:schemeClr val="accent5">
                    <a:lumMod val="40000"/>
                    <a:lumOff val="60000"/>
                  </a:schemeClr>
                </a:solidFill>
                <a:latin typeface="MV Boli" panose="020F0502020204030204" pitchFamily="34" charset="0"/>
                <a:cs typeface="MV Boli" panose="020F0502020204030204" pitchFamily="34" charset="0"/>
              </a:rPr>
              <a:t>   …</a:t>
            </a:r>
          </a:p>
        </p:txBody>
      </p:sp>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0368B177-90C3-2C50-5F91-5BAFFD18EFE2}"/>
                  </a:ext>
                </a:extLst>
              </p14:cNvPr>
              <p14:cNvContentPartPr/>
              <p14:nvPr/>
            </p14:nvContentPartPr>
            <p14:xfrm>
              <a:off x="8624160" y="2055257"/>
              <a:ext cx="2460240" cy="699484"/>
            </p14:xfrm>
          </p:contentPart>
        </mc:Choice>
        <mc:Fallback xmlns="">
          <p:pic>
            <p:nvPicPr>
              <p:cNvPr id="15" name="Ink 14">
                <a:extLst>
                  <a:ext uri="{FF2B5EF4-FFF2-40B4-BE49-F238E27FC236}">
                    <a16:creationId xmlns:a16="http://schemas.microsoft.com/office/drawing/2014/main" id="{0368B177-90C3-2C50-5F91-5BAFFD18EFE2}"/>
                  </a:ext>
                </a:extLst>
              </p:cNvPr>
              <p:cNvPicPr/>
              <p:nvPr/>
            </p:nvPicPr>
            <p:blipFill>
              <a:blip r:embed="rId3"/>
              <a:stretch>
                <a:fillRect/>
              </a:stretch>
            </p:blipFill>
            <p:spPr>
              <a:xfrm>
                <a:off x="8570160" y="1947256"/>
                <a:ext cx="2567880" cy="91512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B6BAC6AF-F313-0454-20CD-7ECFB05858B6}"/>
                  </a:ext>
                </a:extLst>
              </p14:cNvPr>
              <p14:cNvContentPartPr/>
              <p14:nvPr/>
            </p14:nvContentPartPr>
            <p14:xfrm>
              <a:off x="0" y="2754740"/>
              <a:ext cx="10268897" cy="1669929"/>
            </p14:xfrm>
          </p:contentPart>
        </mc:Choice>
        <mc:Fallback xmlns="">
          <p:pic>
            <p:nvPicPr>
              <p:cNvPr id="16" name="Ink 15">
                <a:extLst>
                  <a:ext uri="{FF2B5EF4-FFF2-40B4-BE49-F238E27FC236}">
                    <a16:creationId xmlns:a16="http://schemas.microsoft.com/office/drawing/2014/main" id="{B6BAC6AF-F313-0454-20CD-7ECFB05858B6}"/>
                  </a:ext>
                </a:extLst>
              </p:cNvPr>
              <p:cNvPicPr/>
              <p:nvPr/>
            </p:nvPicPr>
            <p:blipFill>
              <a:blip r:embed="rId5"/>
              <a:stretch>
                <a:fillRect/>
              </a:stretch>
            </p:blipFill>
            <p:spPr>
              <a:xfrm>
                <a:off x="-53990" y="2647107"/>
                <a:ext cx="10376517" cy="188555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8BA6634B-3865-F052-CE8E-96E1BB153F21}"/>
                  </a:ext>
                </a:extLst>
              </p14:cNvPr>
              <p14:cNvContentPartPr/>
              <p14:nvPr/>
            </p14:nvContentPartPr>
            <p14:xfrm>
              <a:off x="1141560" y="4212323"/>
              <a:ext cx="243360" cy="297360"/>
            </p14:xfrm>
          </p:contentPart>
        </mc:Choice>
        <mc:Fallback xmlns="">
          <p:pic>
            <p:nvPicPr>
              <p:cNvPr id="17" name="Ink 16">
                <a:extLst>
                  <a:ext uri="{FF2B5EF4-FFF2-40B4-BE49-F238E27FC236}">
                    <a16:creationId xmlns:a16="http://schemas.microsoft.com/office/drawing/2014/main" id="{8BA6634B-3865-F052-CE8E-96E1BB153F21}"/>
                  </a:ext>
                </a:extLst>
              </p:cNvPr>
              <p:cNvPicPr/>
              <p:nvPr/>
            </p:nvPicPr>
            <p:blipFill>
              <a:blip r:embed="rId7"/>
              <a:stretch>
                <a:fillRect/>
              </a:stretch>
            </p:blipFill>
            <p:spPr>
              <a:xfrm>
                <a:off x="1087920" y="4104323"/>
                <a:ext cx="351000" cy="513000"/>
              </a:xfrm>
              <a:prstGeom prst="rect">
                <a:avLst/>
              </a:prstGeom>
            </p:spPr>
          </p:pic>
        </mc:Fallback>
      </mc:AlternateContent>
      <p:sp>
        <p:nvSpPr>
          <p:cNvPr id="18" name="TextBox 17">
            <a:extLst>
              <a:ext uri="{FF2B5EF4-FFF2-40B4-BE49-F238E27FC236}">
                <a16:creationId xmlns:a16="http://schemas.microsoft.com/office/drawing/2014/main" id="{59086BF1-FE7F-12D0-358A-B3AA8BF485E5}"/>
              </a:ext>
            </a:extLst>
          </p:cNvPr>
          <p:cNvSpPr txBox="1"/>
          <p:nvPr/>
        </p:nvSpPr>
        <p:spPr>
          <a:xfrm>
            <a:off x="5134448" y="3755543"/>
            <a:ext cx="10567041" cy="1200329"/>
          </a:xfrm>
          <a:prstGeom prst="rect">
            <a:avLst/>
          </a:prstGeom>
          <a:noFill/>
        </p:spPr>
        <p:txBody>
          <a:bodyPr wrap="square" rtlCol="0">
            <a:spAutoFit/>
          </a:bodyPr>
          <a:lstStyle/>
          <a:p>
            <a:r>
              <a:rPr lang="en-BE" sz="2400" b="1" dirty="0">
                <a:solidFill>
                  <a:schemeClr val="accent6">
                    <a:lumMod val="40000"/>
                    <a:lumOff val="60000"/>
                  </a:schemeClr>
                </a:solidFill>
                <a:latin typeface="MV Boli" panose="020F0502020204030204" pitchFamily="34" charset="0"/>
                <a:cs typeface="MV Boli" panose="020F0502020204030204" pitchFamily="34" charset="0"/>
              </a:rPr>
              <a:t>(language, grammar, word, phoneme, etc)</a:t>
            </a:r>
          </a:p>
          <a:p>
            <a:r>
              <a:rPr lang="en-BE" sz="2400" b="1" dirty="0">
                <a:solidFill>
                  <a:schemeClr val="accent6">
                    <a:lumMod val="40000"/>
                    <a:lumOff val="60000"/>
                  </a:schemeClr>
                </a:solidFill>
                <a:latin typeface="MV Boli" panose="020F0502020204030204" pitchFamily="34" charset="0"/>
                <a:cs typeface="MV Boli" panose="020F0502020204030204" pitchFamily="34" charset="0"/>
              </a:rPr>
              <a:t>(SES, regional background, monolingual, etc)</a:t>
            </a:r>
          </a:p>
          <a:p>
            <a:r>
              <a:rPr lang="en-BE" sz="2400" b="1" dirty="0">
                <a:solidFill>
                  <a:schemeClr val="accent6">
                    <a:lumMod val="40000"/>
                    <a:lumOff val="60000"/>
                  </a:schemeClr>
                </a:solidFill>
                <a:latin typeface="MV Boli" panose="020F0502020204030204" pitchFamily="34" charset="0"/>
                <a:cs typeface="MV Boli" panose="020F0502020204030204" pitchFamily="34" charset="0"/>
              </a:rPr>
              <a:t>(sexe, age, anatomical differences, etc)</a:t>
            </a:r>
            <a:endParaRPr lang="en-BE" sz="2800" b="1" dirty="0">
              <a:solidFill>
                <a:schemeClr val="accent6">
                  <a:lumMod val="40000"/>
                  <a:lumOff val="60000"/>
                </a:schemeClr>
              </a:solidFill>
              <a:latin typeface="MV Boli" panose="020F0502020204030204" pitchFamily="34" charset="0"/>
              <a:cs typeface="MV Boli" panose="020F0502020204030204" pitchFamily="34" charset="0"/>
            </a:endParaRPr>
          </a:p>
        </p:txBody>
      </p:sp>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CBA3340E-0C1A-DD37-EB4D-0BE871101EFA}"/>
                  </a:ext>
                </a:extLst>
              </p14:cNvPr>
              <p14:cNvContentPartPr/>
              <p14:nvPr/>
            </p14:nvContentPartPr>
            <p14:xfrm>
              <a:off x="3346110" y="-908370"/>
              <a:ext cx="360" cy="360"/>
            </p14:xfrm>
          </p:contentPart>
        </mc:Choice>
        <mc:Fallback xmlns="">
          <p:pic>
            <p:nvPicPr>
              <p:cNvPr id="19" name="Ink 18">
                <a:extLst>
                  <a:ext uri="{FF2B5EF4-FFF2-40B4-BE49-F238E27FC236}">
                    <a16:creationId xmlns:a16="http://schemas.microsoft.com/office/drawing/2014/main" id="{CBA3340E-0C1A-DD37-EB4D-0BE871101EFA}"/>
                  </a:ext>
                </a:extLst>
              </p:cNvPr>
              <p:cNvPicPr/>
              <p:nvPr/>
            </p:nvPicPr>
            <p:blipFill>
              <a:blip r:embed="rId9"/>
              <a:stretch>
                <a:fillRect/>
              </a:stretch>
            </p:blipFill>
            <p:spPr>
              <a:xfrm>
                <a:off x="3256470" y="-108801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0C4B973E-CACF-E016-E62F-6D9BEB547AFE}"/>
                  </a:ext>
                </a:extLst>
              </p14:cNvPr>
              <p14:cNvContentPartPr/>
              <p14:nvPr/>
            </p14:nvContentPartPr>
            <p14:xfrm>
              <a:off x="1843110" y="2000790"/>
              <a:ext cx="1661400" cy="8280"/>
            </p14:xfrm>
          </p:contentPart>
        </mc:Choice>
        <mc:Fallback xmlns="">
          <p:pic>
            <p:nvPicPr>
              <p:cNvPr id="20" name="Ink 19">
                <a:extLst>
                  <a:ext uri="{FF2B5EF4-FFF2-40B4-BE49-F238E27FC236}">
                    <a16:creationId xmlns:a16="http://schemas.microsoft.com/office/drawing/2014/main" id="{0C4B973E-CACF-E016-E62F-6D9BEB547AFE}"/>
                  </a:ext>
                </a:extLst>
              </p:cNvPr>
              <p:cNvPicPr/>
              <p:nvPr/>
            </p:nvPicPr>
            <p:blipFill>
              <a:blip r:embed="rId11"/>
              <a:stretch>
                <a:fillRect/>
              </a:stretch>
            </p:blipFill>
            <p:spPr>
              <a:xfrm>
                <a:off x="1753470" y="1821150"/>
                <a:ext cx="184104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1F02E7D8-496B-A466-45CC-FDC6858E249C}"/>
                  </a:ext>
                </a:extLst>
              </p14:cNvPr>
              <p14:cNvContentPartPr/>
              <p14:nvPr/>
            </p14:nvContentPartPr>
            <p14:xfrm>
              <a:off x="3898710" y="2413710"/>
              <a:ext cx="1920960" cy="11880"/>
            </p14:xfrm>
          </p:contentPart>
        </mc:Choice>
        <mc:Fallback xmlns="">
          <p:pic>
            <p:nvPicPr>
              <p:cNvPr id="21" name="Ink 20">
                <a:extLst>
                  <a:ext uri="{FF2B5EF4-FFF2-40B4-BE49-F238E27FC236}">
                    <a16:creationId xmlns:a16="http://schemas.microsoft.com/office/drawing/2014/main" id="{1F02E7D8-496B-A466-45CC-FDC6858E249C}"/>
                  </a:ext>
                </a:extLst>
              </p:cNvPr>
              <p:cNvPicPr/>
              <p:nvPr/>
            </p:nvPicPr>
            <p:blipFill>
              <a:blip r:embed="rId13"/>
              <a:stretch>
                <a:fillRect/>
              </a:stretch>
            </p:blipFill>
            <p:spPr>
              <a:xfrm>
                <a:off x="3809070" y="2233710"/>
                <a:ext cx="21006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Ink 21">
                <a:extLst>
                  <a:ext uri="{FF2B5EF4-FFF2-40B4-BE49-F238E27FC236}">
                    <a16:creationId xmlns:a16="http://schemas.microsoft.com/office/drawing/2014/main" id="{F159E9FF-BB03-8BF1-C5F0-1E8E5D760A8D}"/>
                  </a:ext>
                </a:extLst>
              </p14:cNvPr>
              <p14:cNvContentPartPr/>
              <p14:nvPr/>
            </p14:nvContentPartPr>
            <p14:xfrm>
              <a:off x="5042790" y="-1006650"/>
              <a:ext cx="360" cy="360"/>
            </p14:xfrm>
          </p:contentPart>
        </mc:Choice>
        <mc:Fallback xmlns="">
          <p:pic>
            <p:nvPicPr>
              <p:cNvPr id="22" name="Ink 21">
                <a:extLst>
                  <a:ext uri="{FF2B5EF4-FFF2-40B4-BE49-F238E27FC236}">
                    <a16:creationId xmlns:a16="http://schemas.microsoft.com/office/drawing/2014/main" id="{F159E9FF-BB03-8BF1-C5F0-1E8E5D760A8D}"/>
                  </a:ext>
                </a:extLst>
              </p:cNvPr>
              <p:cNvPicPr/>
              <p:nvPr/>
            </p:nvPicPr>
            <p:blipFill>
              <a:blip r:embed="rId15"/>
              <a:stretch>
                <a:fillRect/>
              </a:stretch>
            </p:blipFill>
            <p:spPr>
              <a:xfrm>
                <a:off x="4953150" y="-1186650"/>
                <a:ext cx="180000" cy="360000"/>
              </a:xfrm>
              <a:prstGeom prst="rect">
                <a:avLst/>
              </a:prstGeom>
            </p:spPr>
          </p:pic>
        </mc:Fallback>
      </mc:AlternateContent>
    </p:spTree>
    <p:extLst>
      <p:ext uri="{BB962C8B-B14F-4D97-AF65-F5344CB8AC3E}">
        <p14:creationId xmlns:p14="http://schemas.microsoft.com/office/powerpoint/2010/main" val="1649865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120956" y="129332"/>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2" name="TextBox 11">
            <a:extLst>
              <a:ext uri="{FF2B5EF4-FFF2-40B4-BE49-F238E27FC236}">
                <a16:creationId xmlns:a16="http://schemas.microsoft.com/office/drawing/2014/main" id="{FA2C882F-A12D-AFEF-3459-29258B19EFF3}"/>
              </a:ext>
            </a:extLst>
          </p:cNvPr>
          <p:cNvSpPr txBox="1"/>
          <p:nvPr/>
        </p:nvSpPr>
        <p:spPr>
          <a:xfrm>
            <a:off x="120956" y="4657029"/>
            <a:ext cx="3894075" cy="1815882"/>
          </a:xfrm>
          <a:prstGeom prst="rect">
            <a:avLst/>
          </a:prstGeom>
          <a:noFill/>
        </p:spPr>
        <p:txBody>
          <a:bodyPr wrap="square" rtlCol="0">
            <a:spAutoFit/>
          </a:bodyPr>
          <a:lstStyle/>
          <a:p>
            <a:pPr marL="457200" indent="-457200">
              <a:buFontTx/>
              <a:buChar char="-"/>
            </a:pPr>
            <a:r>
              <a:rPr lang="en-GB" sz="2800" b="1" dirty="0">
                <a:solidFill>
                  <a:schemeClr val="accent5">
                    <a:lumMod val="40000"/>
                    <a:lumOff val="60000"/>
                  </a:schemeClr>
                </a:solidFill>
                <a:latin typeface="MV Boli" panose="020F0502020204030204" pitchFamily="34" charset="0"/>
                <a:cs typeface="MV Boli" panose="020F0502020204030204" pitchFamily="34" charset="0"/>
              </a:rPr>
              <a:t>L</a:t>
            </a:r>
            <a:r>
              <a:rPr lang="en-BE" sz="2800" b="1" dirty="0">
                <a:solidFill>
                  <a:schemeClr val="accent5">
                    <a:lumMod val="40000"/>
                    <a:lumOff val="60000"/>
                  </a:schemeClr>
                </a:solidFill>
                <a:latin typeface="MV Boli" panose="020F0502020204030204" pitchFamily="34" charset="0"/>
                <a:cs typeface="MV Boli" panose="020F0502020204030204" pitchFamily="34" charset="0"/>
              </a:rPr>
              <a:t>inguistic factors</a:t>
            </a:r>
            <a:endParaRPr lang="en-BE" sz="2400" b="1" dirty="0">
              <a:solidFill>
                <a:schemeClr val="accent6">
                  <a:lumMod val="40000"/>
                  <a:lumOff val="60000"/>
                </a:schemeClr>
              </a:solidFill>
              <a:latin typeface="MV Boli" panose="020F0502020204030204" pitchFamily="34" charset="0"/>
              <a:cs typeface="MV Boli" panose="020F0502020204030204" pitchFamily="34" charset="0"/>
            </a:endParaRPr>
          </a:p>
          <a:p>
            <a:pPr marL="457200" indent="-457200">
              <a:buFontTx/>
              <a:buChar char="-"/>
            </a:pPr>
            <a:r>
              <a:rPr lang="en-BE" sz="2800" b="1" dirty="0">
                <a:solidFill>
                  <a:schemeClr val="accent5">
                    <a:lumMod val="40000"/>
                    <a:lumOff val="60000"/>
                  </a:schemeClr>
                </a:solidFill>
                <a:latin typeface="MV Boli" panose="020F0502020204030204" pitchFamily="34" charset="0"/>
                <a:cs typeface="MV Boli" panose="020F0502020204030204" pitchFamily="34" charset="0"/>
              </a:rPr>
              <a:t>Population factors </a:t>
            </a:r>
          </a:p>
          <a:p>
            <a:pPr marL="457200" indent="-457200">
              <a:buFontTx/>
              <a:buChar char="-"/>
            </a:pPr>
            <a:r>
              <a:rPr lang="en-BE" sz="2800" b="1" dirty="0">
                <a:solidFill>
                  <a:schemeClr val="accent5">
                    <a:lumMod val="40000"/>
                    <a:lumOff val="60000"/>
                  </a:schemeClr>
                </a:solidFill>
                <a:latin typeface="MV Boli" panose="020F0502020204030204" pitchFamily="34" charset="0"/>
                <a:cs typeface="MV Boli" panose="020F0502020204030204" pitchFamily="34" charset="0"/>
              </a:rPr>
              <a:t>Biological factors </a:t>
            </a:r>
          </a:p>
          <a:p>
            <a:r>
              <a:rPr lang="en-BE" sz="2800" b="1" dirty="0">
                <a:solidFill>
                  <a:schemeClr val="accent5">
                    <a:lumMod val="40000"/>
                    <a:lumOff val="60000"/>
                  </a:schemeClr>
                </a:solidFill>
                <a:latin typeface="MV Boli" panose="020F0502020204030204" pitchFamily="34" charset="0"/>
                <a:cs typeface="MV Boli" panose="020F0502020204030204" pitchFamily="34" charset="0"/>
              </a:rPr>
              <a:t>   …</a:t>
            </a:r>
          </a:p>
        </p:txBody>
      </p:sp>
      <p:sp>
        <p:nvSpPr>
          <p:cNvPr id="18" name="TextBox 17">
            <a:extLst>
              <a:ext uri="{FF2B5EF4-FFF2-40B4-BE49-F238E27FC236}">
                <a16:creationId xmlns:a16="http://schemas.microsoft.com/office/drawing/2014/main" id="{59086BF1-FE7F-12D0-358A-B3AA8BF485E5}"/>
              </a:ext>
            </a:extLst>
          </p:cNvPr>
          <p:cNvSpPr txBox="1"/>
          <p:nvPr/>
        </p:nvSpPr>
        <p:spPr>
          <a:xfrm>
            <a:off x="3870484" y="4741380"/>
            <a:ext cx="10567041" cy="1200329"/>
          </a:xfrm>
          <a:prstGeom prst="rect">
            <a:avLst/>
          </a:prstGeom>
          <a:noFill/>
        </p:spPr>
        <p:txBody>
          <a:bodyPr wrap="square" rtlCol="0">
            <a:spAutoFit/>
          </a:bodyPr>
          <a:lstStyle/>
          <a:p>
            <a:r>
              <a:rPr lang="en-BE" sz="2400" b="1" dirty="0">
                <a:solidFill>
                  <a:schemeClr val="accent6">
                    <a:lumMod val="40000"/>
                    <a:lumOff val="60000"/>
                  </a:schemeClr>
                </a:solidFill>
                <a:latin typeface="MV Boli" panose="020F0502020204030204" pitchFamily="34" charset="0"/>
                <a:cs typeface="MV Boli" panose="020F0502020204030204" pitchFamily="34" charset="0"/>
              </a:rPr>
              <a:t>(language, grammar, word, phoneme, etc)</a:t>
            </a:r>
          </a:p>
          <a:p>
            <a:r>
              <a:rPr lang="en-BE" sz="2400" b="1" dirty="0">
                <a:solidFill>
                  <a:schemeClr val="accent6">
                    <a:lumMod val="40000"/>
                    <a:lumOff val="60000"/>
                  </a:schemeClr>
                </a:solidFill>
                <a:latin typeface="MV Boli" panose="020F0502020204030204" pitchFamily="34" charset="0"/>
                <a:cs typeface="MV Boli" panose="020F0502020204030204" pitchFamily="34" charset="0"/>
              </a:rPr>
              <a:t>(SES, regional background, monolingual, etc)</a:t>
            </a:r>
          </a:p>
          <a:p>
            <a:r>
              <a:rPr lang="en-BE" sz="2400" b="1" dirty="0">
                <a:solidFill>
                  <a:schemeClr val="accent6">
                    <a:lumMod val="40000"/>
                    <a:lumOff val="60000"/>
                  </a:schemeClr>
                </a:solidFill>
                <a:latin typeface="MV Boli" panose="020F0502020204030204" pitchFamily="34" charset="0"/>
                <a:cs typeface="MV Boli" panose="020F0502020204030204" pitchFamily="34" charset="0"/>
              </a:rPr>
              <a:t>(sexe, age, anatomical differences, etc)</a:t>
            </a:r>
            <a:endParaRPr lang="en-BE" sz="2800" b="1" dirty="0">
              <a:solidFill>
                <a:schemeClr val="accent6">
                  <a:lumMod val="40000"/>
                  <a:lumOff val="60000"/>
                </a:schemeClr>
              </a:solidFill>
              <a:latin typeface="MV Boli" panose="020F0502020204030204" pitchFamily="34" charset="0"/>
              <a:cs typeface="MV Boli" panose="020F0502020204030204" pitchFamily="34" charset="0"/>
            </a:endParaRPr>
          </a:p>
        </p:txBody>
      </p:sp>
      <p:grpSp>
        <p:nvGrpSpPr>
          <p:cNvPr id="28" name="Group 27">
            <a:extLst>
              <a:ext uri="{FF2B5EF4-FFF2-40B4-BE49-F238E27FC236}">
                <a16:creationId xmlns:a16="http://schemas.microsoft.com/office/drawing/2014/main" id="{3985BA01-C4FD-FF75-1361-FF858227F0C1}"/>
              </a:ext>
            </a:extLst>
          </p:cNvPr>
          <p:cNvGrpSpPr/>
          <p:nvPr/>
        </p:nvGrpSpPr>
        <p:grpSpPr>
          <a:xfrm>
            <a:off x="4155030" y="4942350"/>
            <a:ext cx="3607920" cy="28800"/>
            <a:chOff x="4155030" y="4942350"/>
            <a:chExt cx="3607920" cy="28800"/>
          </a:xfrm>
        </p:grpSpPr>
        <mc:AlternateContent xmlns:mc="http://schemas.openxmlformats.org/markup-compatibility/2006" xmlns:p14="http://schemas.microsoft.com/office/powerpoint/2010/main">
          <mc:Choice Requires="p14">
            <p:contentPart p14:bwMode="auto" r:id="rId2">
              <p14:nvContentPartPr>
                <p14:cNvPr id="24" name="Ink 23">
                  <a:extLst>
                    <a:ext uri="{FF2B5EF4-FFF2-40B4-BE49-F238E27FC236}">
                      <a16:creationId xmlns:a16="http://schemas.microsoft.com/office/drawing/2014/main" id="{A0D6C8D2-9C4F-1830-8734-494BE9DF132F}"/>
                    </a:ext>
                  </a:extLst>
                </p14:cNvPr>
                <p14:cNvContentPartPr/>
                <p14:nvPr/>
              </p14:nvContentPartPr>
              <p14:xfrm>
                <a:off x="4155030" y="4942350"/>
                <a:ext cx="1046160" cy="5760"/>
              </p14:xfrm>
            </p:contentPart>
          </mc:Choice>
          <mc:Fallback xmlns="">
            <p:pic>
              <p:nvPicPr>
                <p:cNvPr id="24" name="Ink 23">
                  <a:extLst>
                    <a:ext uri="{FF2B5EF4-FFF2-40B4-BE49-F238E27FC236}">
                      <a16:creationId xmlns:a16="http://schemas.microsoft.com/office/drawing/2014/main" id="{A0D6C8D2-9C4F-1830-8734-494BE9DF132F}"/>
                    </a:ext>
                  </a:extLst>
                </p:cNvPr>
                <p:cNvPicPr/>
                <p:nvPr/>
              </p:nvPicPr>
              <p:blipFill>
                <a:blip r:embed="rId9"/>
                <a:stretch>
                  <a:fillRect/>
                </a:stretch>
              </p:blipFill>
              <p:spPr>
                <a:xfrm>
                  <a:off x="4092030" y="4879350"/>
                  <a:ext cx="11718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EC099BC5-C79E-AB03-57F4-C359341E927E}"/>
                    </a:ext>
                  </a:extLst>
                </p14:cNvPr>
                <p14:cNvContentPartPr/>
                <p14:nvPr/>
              </p14:nvContentPartPr>
              <p14:xfrm>
                <a:off x="5682150" y="4944870"/>
                <a:ext cx="983880" cy="13320"/>
              </p14:xfrm>
            </p:contentPart>
          </mc:Choice>
          <mc:Fallback xmlns="">
            <p:pic>
              <p:nvPicPr>
                <p:cNvPr id="25" name="Ink 24">
                  <a:extLst>
                    <a:ext uri="{FF2B5EF4-FFF2-40B4-BE49-F238E27FC236}">
                      <a16:creationId xmlns:a16="http://schemas.microsoft.com/office/drawing/2014/main" id="{EC099BC5-C79E-AB03-57F4-C359341E927E}"/>
                    </a:ext>
                  </a:extLst>
                </p:cNvPr>
                <p:cNvPicPr/>
                <p:nvPr/>
              </p:nvPicPr>
              <p:blipFill>
                <a:blip r:embed="rId11"/>
                <a:stretch>
                  <a:fillRect/>
                </a:stretch>
              </p:blipFill>
              <p:spPr>
                <a:xfrm>
                  <a:off x="5619150" y="4880120"/>
                  <a:ext cx="1109520" cy="14245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BCEC2B20-01AD-E1AC-2DC1-9D4D31F45AD6}"/>
                    </a:ext>
                  </a:extLst>
                </p14:cNvPr>
                <p14:cNvContentPartPr/>
                <p14:nvPr/>
              </p14:nvContentPartPr>
              <p14:xfrm>
                <a:off x="7197390" y="4967910"/>
                <a:ext cx="565560" cy="3240"/>
              </p14:xfrm>
            </p:contentPart>
          </mc:Choice>
          <mc:Fallback xmlns="">
            <p:pic>
              <p:nvPicPr>
                <p:cNvPr id="27" name="Ink 26">
                  <a:extLst>
                    <a:ext uri="{FF2B5EF4-FFF2-40B4-BE49-F238E27FC236}">
                      <a16:creationId xmlns:a16="http://schemas.microsoft.com/office/drawing/2014/main" id="{BCEC2B20-01AD-E1AC-2DC1-9D4D31F45AD6}"/>
                    </a:ext>
                  </a:extLst>
                </p:cNvPr>
                <p:cNvPicPr/>
                <p:nvPr/>
              </p:nvPicPr>
              <p:blipFill>
                <a:blip r:embed="rId13"/>
                <a:stretch>
                  <a:fillRect/>
                </a:stretch>
              </p:blipFill>
              <p:spPr>
                <a:xfrm>
                  <a:off x="7134390" y="4904910"/>
                  <a:ext cx="691200" cy="12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F093A38A-BF3E-DD4F-9069-99A07262B6C0}"/>
                  </a:ext>
                </a:extLst>
              </p14:cNvPr>
              <p14:cNvContentPartPr/>
              <p14:nvPr/>
            </p14:nvContentPartPr>
            <p14:xfrm>
              <a:off x="9648630" y="4959630"/>
              <a:ext cx="399960" cy="2160"/>
            </p14:xfrm>
          </p:contentPart>
        </mc:Choice>
        <mc:Fallback xmlns="">
          <p:pic>
            <p:nvPicPr>
              <p:cNvPr id="29" name="Ink 28">
                <a:extLst>
                  <a:ext uri="{FF2B5EF4-FFF2-40B4-BE49-F238E27FC236}">
                    <a16:creationId xmlns:a16="http://schemas.microsoft.com/office/drawing/2014/main" id="{F093A38A-BF3E-DD4F-9069-99A07262B6C0}"/>
                  </a:ext>
                </a:extLst>
              </p:cNvPr>
              <p:cNvPicPr/>
              <p:nvPr/>
            </p:nvPicPr>
            <p:blipFill>
              <a:blip r:embed="rId15"/>
              <a:stretch>
                <a:fillRect/>
              </a:stretch>
            </p:blipFill>
            <p:spPr>
              <a:xfrm>
                <a:off x="9585630" y="4896630"/>
                <a:ext cx="525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C2C1B77A-CAEA-4BE8-F8AB-EAE8EE4A9503}"/>
                  </a:ext>
                </a:extLst>
              </p14:cNvPr>
              <p14:cNvContentPartPr/>
              <p14:nvPr/>
            </p14:nvContentPartPr>
            <p14:xfrm>
              <a:off x="10051470" y="5353110"/>
              <a:ext cx="432000" cy="4320"/>
            </p14:xfrm>
          </p:contentPart>
        </mc:Choice>
        <mc:Fallback xmlns="">
          <p:pic>
            <p:nvPicPr>
              <p:cNvPr id="30" name="Ink 29">
                <a:extLst>
                  <a:ext uri="{FF2B5EF4-FFF2-40B4-BE49-F238E27FC236}">
                    <a16:creationId xmlns:a16="http://schemas.microsoft.com/office/drawing/2014/main" id="{C2C1B77A-CAEA-4BE8-F8AB-EAE8EE4A9503}"/>
                  </a:ext>
                </a:extLst>
              </p:cNvPr>
              <p:cNvPicPr/>
              <p:nvPr/>
            </p:nvPicPr>
            <p:blipFill>
              <a:blip r:embed="rId17"/>
              <a:stretch>
                <a:fillRect/>
              </a:stretch>
            </p:blipFill>
            <p:spPr>
              <a:xfrm>
                <a:off x="9988470" y="5290110"/>
                <a:ext cx="557640" cy="129960"/>
              </a:xfrm>
              <a:prstGeom prst="rect">
                <a:avLst/>
              </a:prstGeom>
            </p:spPr>
          </p:pic>
        </mc:Fallback>
      </mc:AlternateContent>
      <p:grpSp>
        <p:nvGrpSpPr>
          <p:cNvPr id="34" name="Group 33">
            <a:extLst>
              <a:ext uri="{FF2B5EF4-FFF2-40B4-BE49-F238E27FC236}">
                <a16:creationId xmlns:a16="http://schemas.microsoft.com/office/drawing/2014/main" id="{8A15164A-258D-6A3C-47AD-6455DA62FFF6}"/>
              </a:ext>
            </a:extLst>
          </p:cNvPr>
          <p:cNvGrpSpPr/>
          <p:nvPr/>
        </p:nvGrpSpPr>
        <p:grpSpPr>
          <a:xfrm>
            <a:off x="4146390" y="5314590"/>
            <a:ext cx="3505320" cy="25920"/>
            <a:chOff x="4146390" y="5314590"/>
            <a:chExt cx="3505320" cy="25920"/>
          </a:xfrm>
        </p:grpSpPr>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8D423306-1DC6-40E7-D4A1-6B63DBF1B0A0}"/>
                    </a:ext>
                  </a:extLst>
                </p14:cNvPr>
                <p14:cNvContentPartPr/>
                <p14:nvPr/>
              </p14:nvContentPartPr>
              <p14:xfrm>
                <a:off x="4984470" y="5314590"/>
                <a:ext cx="2667240" cy="23760"/>
              </p14:xfrm>
            </p:contentPart>
          </mc:Choice>
          <mc:Fallback xmlns="">
            <p:pic>
              <p:nvPicPr>
                <p:cNvPr id="32" name="Ink 31">
                  <a:extLst>
                    <a:ext uri="{FF2B5EF4-FFF2-40B4-BE49-F238E27FC236}">
                      <a16:creationId xmlns:a16="http://schemas.microsoft.com/office/drawing/2014/main" id="{8D423306-1DC6-40E7-D4A1-6B63DBF1B0A0}"/>
                    </a:ext>
                  </a:extLst>
                </p:cNvPr>
                <p:cNvPicPr/>
                <p:nvPr/>
              </p:nvPicPr>
              <p:blipFill>
                <a:blip r:embed="rId21"/>
                <a:stretch>
                  <a:fillRect/>
                </a:stretch>
              </p:blipFill>
              <p:spPr>
                <a:xfrm>
                  <a:off x="4921470" y="5251590"/>
                  <a:ext cx="27928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DA485915-ECF5-0252-753A-8C64885ADE5A}"/>
                    </a:ext>
                  </a:extLst>
                </p14:cNvPr>
                <p14:cNvContentPartPr/>
                <p14:nvPr/>
              </p14:nvContentPartPr>
              <p14:xfrm>
                <a:off x="4146390" y="5332950"/>
                <a:ext cx="470880" cy="7560"/>
              </p14:xfrm>
            </p:contentPart>
          </mc:Choice>
          <mc:Fallback xmlns="">
            <p:pic>
              <p:nvPicPr>
                <p:cNvPr id="33" name="Ink 32">
                  <a:extLst>
                    <a:ext uri="{FF2B5EF4-FFF2-40B4-BE49-F238E27FC236}">
                      <a16:creationId xmlns:a16="http://schemas.microsoft.com/office/drawing/2014/main" id="{DA485915-ECF5-0252-753A-8C64885ADE5A}"/>
                    </a:ext>
                  </a:extLst>
                </p:cNvPr>
                <p:cNvPicPr/>
                <p:nvPr/>
              </p:nvPicPr>
              <p:blipFill>
                <a:blip r:embed="rId23"/>
                <a:stretch>
                  <a:fillRect/>
                </a:stretch>
              </p:blipFill>
              <p:spPr>
                <a:xfrm>
                  <a:off x="4083390" y="5266800"/>
                  <a:ext cx="596520" cy="13948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A5691ACA-3DCD-AC03-FDC3-0C9C8E525F8D}"/>
                  </a:ext>
                </a:extLst>
              </p14:cNvPr>
              <p14:cNvContentPartPr/>
              <p14:nvPr/>
            </p14:nvContentPartPr>
            <p14:xfrm>
              <a:off x="4158270" y="5740830"/>
              <a:ext cx="479880" cy="6480"/>
            </p14:xfrm>
          </p:contentPart>
        </mc:Choice>
        <mc:Fallback xmlns="">
          <p:pic>
            <p:nvPicPr>
              <p:cNvPr id="35" name="Ink 34">
                <a:extLst>
                  <a:ext uri="{FF2B5EF4-FFF2-40B4-BE49-F238E27FC236}">
                    <a16:creationId xmlns:a16="http://schemas.microsoft.com/office/drawing/2014/main" id="{A5691ACA-3DCD-AC03-FDC3-0C9C8E525F8D}"/>
                  </a:ext>
                </a:extLst>
              </p:cNvPr>
              <p:cNvPicPr/>
              <p:nvPr/>
            </p:nvPicPr>
            <p:blipFill>
              <a:blip r:embed="rId25"/>
              <a:stretch>
                <a:fillRect/>
              </a:stretch>
            </p:blipFill>
            <p:spPr>
              <a:xfrm>
                <a:off x="4095270" y="5677830"/>
                <a:ext cx="6055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671CD8D9-B8C0-77B6-CE59-0BF62AE29D47}"/>
                  </a:ext>
                </a:extLst>
              </p14:cNvPr>
              <p14:cNvContentPartPr/>
              <p14:nvPr/>
            </p14:nvContentPartPr>
            <p14:xfrm>
              <a:off x="5798070" y="5667030"/>
              <a:ext cx="3155040" cy="28080"/>
            </p14:xfrm>
          </p:contentPart>
        </mc:Choice>
        <mc:Fallback xmlns="">
          <p:pic>
            <p:nvPicPr>
              <p:cNvPr id="36" name="Ink 35">
                <a:extLst>
                  <a:ext uri="{FF2B5EF4-FFF2-40B4-BE49-F238E27FC236}">
                    <a16:creationId xmlns:a16="http://schemas.microsoft.com/office/drawing/2014/main" id="{671CD8D9-B8C0-77B6-CE59-0BF62AE29D47}"/>
                  </a:ext>
                </a:extLst>
              </p:cNvPr>
              <p:cNvPicPr/>
              <p:nvPr/>
            </p:nvPicPr>
            <p:blipFill>
              <a:blip r:embed="rId27"/>
              <a:stretch>
                <a:fillRect/>
              </a:stretch>
            </p:blipFill>
            <p:spPr>
              <a:xfrm>
                <a:off x="5735070" y="5604030"/>
                <a:ext cx="32806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726AD223-5E48-6568-169B-750A5A672923}"/>
                  </a:ext>
                </a:extLst>
              </p14:cNvPr>
              <p14:cNvContentPartPr/>
              <p14:nvPr/>
            </p14:nvContentPartPr>
            <p14:xfrm>
              <a:off x="9203310" y="5704470"/>
              <a:ext cx="503640" cy="18720"/>
            </p14:xfrm>
          </p:contentPart>
        </mc:Choice>
        <mc:Fallback xmlns="">
          <p:pic>
            <p:nvPicPr>
              <p:cNvPr id="37" name="Ink 36">
                <a:extLst>
                  <a:ext uri="{FF2B5EF4-FFF2-40B4-BE49-F238E27FC236}">
                    <a16:creationId xmlns:a16="http://schemas.microsoft.com/office/drawing/2014/main" id="{726AD223-5E48-6568-169B-750A5A672923}"/>
                  </a:ext>
                </a:extLst>
              </p:cNvPr>
              <p:cNvPicPr/>
              <p:nvPr/>
            </p:nvPicPr>
            <p:blipFill>
              <a:blip r:embed="rId29"/>
              <a:stretch>
                <a:fillRect/>
              </a:stretch>
            </p:blipFill>
            <p:spPr>
              <a:xfrm>
                <a:off x="9140265" y="5641470"/>
                <a:ext cx="629370" cy="144360"/>
              </a:xfrm>
              <a:prstGeom prst="rect">
                <a:avLst/>
              </a:prstGeom>
            </p:spPr>
          </p:pic>
        </mc:Fallback>
      </mc:AlternateContent>
      <p:grpSp>
        <p:nvGrpSpPr>
          <p:cNvPr id="7" name="Group 6">
            <a:extLst>
              <a:ext uri="{FF2B5EF4-FFF2-40B4-BE49-F238E27FC236}">
                <a16:creationId xmlns:a16="http://schemas.microsoft.com/office/drawing/2014/main" id="{ADF70DD4-2FF2-9CD3-F8AE-C6B2C445AC90}"/>
              </a:ext>
            </a:extLst>
          </p:cNvPr>
          <p:cNvGrpSpPr/>
          <p:nvPr/>
        </p:nvGrpSpPr>
        <p:grpSpPr>
          <a:xfrm>
            <a:off x="120956" y="1143000"/>
            <a:ext cx="12071044" cy="954107"/>
            <a:chOff x="120956" y="1143000"/>
            <a:chExt cx="12071044" cy="954107"/>
          </a:xfrm>
        </p:grpSpPr>
        <p:sp>
          <p:nvSpPr>
            <p:cNvPr id="11" name="TextBox 10">
              <a:extLst>
                <a:ext uri="{FF2B5EF4-FFF2-40B4-BE49-F238E27FC236}">
                  <a16:creationId xmlns:a16="http://schemas.microsoft.com/office/drawing/2014/main" id="{7FDF455D-4F46-2992-787A-3516BC8CF48F}"/>
                </a:ext>
              </a:extLst>
            </p:cNvPr>
            <p:cNvSpPr txBox="1"/>
            <p:nvPr/>
          </p:nvSpPr>
          <p:spPr>
            <a:xfrm>
              <a:off x="120956" y="1143000"/>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30">
              <p14:nvContentPartPr>
                <p14:cNvPr id="2" name="Ink 1">
                  <a:extLst>
                    <a:ext uri="{FF2B5EF4-FFF2-40B4-BE49-F238E27FC236}">
                      <a16:creationId xmlns:a16="http://schemas.microsoft.com/office/drawing/2014/main" id="{2855A35B-6AD5-1DEB-7081-5EAB2B40C684}"/>
                    </a:ext>
                  </a:extLst>
                </p14:cNvPr>
                <p14:cNvContentPartPr/>
                <p14:nvPr/>
              </p14:nvContentPartPr>
              <p14:xfrm>
                <a:off x="668790" y="1327950"/>
                <a:ext cx="409680" cy="2160"/>
              </p14:xfrm>
            </p:contentPart>
          </mc:Choice>
          <mc:Fallback xmlns="">
            <p:pic>
              <p:nvPicPr>
                <p:cNvPr id="2" name="Ink 1">
                  <a:extLst>
                    <a:ext uri="{FF2B5EF4-FFF2-40B4-BE49-F238E27FC236}">
                      <a16:creationId xmlns:a16="http://schemas.microsoft.com/office/drawing/2014/main" id="{2855A35B-6AD5-1DEB-7081-5EAB2B40C684}"/>
                    </a:ext>
                  </a:extLst>
                </p:cNvPr>
                <p:cNvPicPr/>
                <p:nvPr/>
              </p:nvPicPr>
              <p:blipFill>
                <a:blip r:embed="rId31"/>
                <a:stretch>
                  <a:fillRect/>
                </a:stretch>
              </p:blipFill>
              <p:spPr>
                <a:xfrm>
                  <a:off x="578790" y="1147950"/>
                  <a:ext cx="5893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 name="Ink 2">
                  <a:extLst>
                    <a:ext uri="{FF2B5EF4-FFF2-40B4-BE49-F238E27FC236}">
                      <a16:creationId xmlns:a16="http://schemas.microsoft.com/office/drawing/2014/main" id="{B67E2EE4-F074-57B2-9CEA-7C9C3E8D1D6C}"/>
                    </a:ext>
                  </a:extLst>
                </p14:cNvPr>
                <p14:cNvContentPartPr/>
                <p14:nvPr/>
              </p14:nvContentPartPr>
              <p14:xfrm>
                <a:off x="3491910" y="1355310"/>
                <a:ext cx="3314160" cy="15840"/>
              </p14:xfrm>
            </p:contentPart>
          </mc:Choice>
          <mc:Fallback xmlns="">
            <p:pic>
              <p:nvPicPr>
                <p:cNvPr id="3" name="Ink 2">
                  <a:extLst>
                    <a:ext uri="{FF2B5EF4-FFF2-40B4-BE49-F238E27FC236}">
                      <a16:creationId xmlns:a16="http://schemas.microsoft.com/office/drawing/2014/main" id="{B67E2EE4-F074-57B2-9CEA-7C9C3E8D1D6C}"/>
                    </a:ext>
                  </a:extLst>
                </p:cNvPr>
                <p:cNvPicPr/>
                <p:nvPr/>
              </p:nvPicPr>
              <p:blipFill>
                <a:blip r:embed="rId33"/>
                <a:stretch>
                  <a:fillRect/>
                </a:stretch>
              </p:blipFill>
              <p:spPr>
                <a:xfrm>
                  <a:off x="3437910" y="1247310"/>
                  <a:ext cx="34218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 name="Ink 5">
                  <a:extLst>
                    <a:ext uri="{FF2B5EF4-FFF2-40B4-BE49-F238E27FC236}">
                      <a16:creationId xmlns:a16="http://schemas.microsoft.com/office/drawing/2014/main" id="{5CEEB7F5-5E7B-39BE-C993-95D595A10617}"/>
                    </a:ext>
                  </a:extLst>
                </p14:cNvPr>
                <p14:cNvContentPartPr/>
                <p14:nvPr/>
              </p14:nvContentPartPr>
              <p14:xfrm>
                <a:off x="243270" y="1835550"/>
                <a:ext cx="1132920" cy="5400"/>
              </p14:xfrm>
            </p:contentPart>
          </mc:Choice>
          <mc:Fallback xmlns="">
            <p:pic>
              <p:nvPicPr>
                <p:cNvPr id="6" name="Ink 5">
                  <a:extLst>
                    <a:ext uri="{FF2B5EF4-FFF2-40B4-BE49-F238E27FC236}">
                      <a16:creationId xmlns:a16="http://schemas.microsoft.com/office/drawing/2014/main" id="{5CEEB7F5-5E7B-39BE-C993-95D595A10617}"/>
                    </a:ext>
                  </a:extLst>
                </p:cNvPr>
                <p:cNvPicPr/>
                <p:nvPr/>
              </p:nvPicPr>
              <p:blipFill>
                <a:blip r:embed="rId35"/>
                <a:stretch>
                  <a:fillRect/>
                </a:stretch>
              </p:blipFill>
              <p:spPr>
                <a:xfrm>
                  <a:off x="189270" y="1727550"/>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 name="Ink 3">
                  <a:extLst>
                    <a:ext uri="{FF2B5EF4-FFF2-40B4-BE49-F238E27FC236}">
                      <a16:creationId xmlns:a16="http://schemas.microsoft.com/office/drawing/2014/main" id="{942A9609-4371-A367-CE6F-93D88F15C754}"/>
                    </a:ext>
                  </a:extLst>
                </p14:cNvPr>
                <p14:cNvContentPartPr/>
                <p14:nvPr/>
              </p14:nvContentPartPr>
              <p14:xfrm>
                <a:off x="1790517" y="1830150"/>
                <a:ext cx="1132920" cy="5400"/>
              </p14:xfrm>
            </p:contentPart>
          </mc:Choice>
          <mc:Fallback xmlns="">
            <p:pic>
              <p:nvPicPr>
                <p:cNvPr id="4" name="Ink 3">
                  <a:extLst>
                    <a:ext uri="{FF2B5EF4-FFF2-40B4-BE49-F238E27FC236}">
                      <a16:creationId xmlns:a16="http://schemas.microsoft.com/office/drawing/2014/main" id="{942A9609-4371-A367-CE6F-93D88F15C754}"/>
                    </a:ext>
                  </a:extLst>
                </p:cNvPr>
                <p:cNvPicPr/>
                <p:nvPr/>
              </p:nvPicPr>
              <p:blipFill>
                <a:blip r:embed="rId35"/>
                <a:stretch>
                  <a:fillRect/>
                </a:stretch>
              </p:blipFill>
              <p:spPr>
                <a:xfrm>
                  <a:off x="1736517" y="1722150"/>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 name="Ink 4">
                  <a:extLst>
                    <a:ext uri="{FF2B5EF4-FFF2-40B4-BE49-F238E27FC236}">
                      <a16:creationId xmlns:a16="http://schemas.microsoft.com/office/drawing/2014/main" id="{1BB71948-359A-9B02-1CB1-127C70005148}"/>
                    </a:ext>
                  </a:extLst>
                </p14:cNvPr>
                <p14:cNvContentPartPr/>
                <p14:nvPr/>
              </p14:nvContentPartPr>
              <p14:xfrm>
                <a:off x="9350550" y="1371149"/>
                <a:ext cx="1932216" cy="45719"/>
              </p14:xfrm>
            </p:contentPart>
          </mc:Choice>
          <mc:Fallback xmlns="">
            <p:pic>
              <p:nvPicPr>
                <p:cNvPr id="5" name="Ink 4">
                  <a:extLst>
                    <a:ext uri="{FF2B5EF4-FFF2-40B4-BE49-F238E27FC236}">
                      <a16:creationId xmlns:a16="http://schemas.microsoft.com/office/drawing/2014/main" id="{1BB71948-359A-9B02-1CB1-127C70005148}"/>
                    </a:ext>
                  </a:extLst>
                </p:cNvPr>
                <p:cNvPicPr/>
                <p:nvPr/>
              </p:nvPicPr>
              <p:blipFill>
                <a:blip r:embed="rId38"/>
                <a:stretch>
                  <a:fillRect/>
                </a:stretch>
              </p:blipFill>
              <p:spPr>
                <a:xfrm>
                  <a:off x="9296547" y="1256851"/>
                  <a:ext cx="2039861" cy="273933"/>
                </a:xfrm>
                <a:prstGeom prst="rect">
                  <a:avLst/>
                </a:prstGeom>
              </p:spPr>
            </p:pic>
          </mc:Fallback>
        </mc:AlternateContent>
      </p:grpSp>
    </p:spTree>
    <p:extLst>
      <p:ext uri="{BB962C8B-B14F-4D97-AF65-F5344CB8AC3E}">
        <p14:creationId xmlns:p14="http://schemas.microsoft.com/office/powerpoint/2010/main" val="3046327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FAE629F0-5F0E-7712-B600-05F561BC4581}"/>
              </a:ext>
            </a:extLst>
          </p:cNvPr>
          <p:cNvSpPr txBox="1"/>
          <p:nvPr/>
        </p:nvSpPr>
        <p:spPr>
          <a:xfrm>
            <a:off x="120956" y="3710616"/>
            <a:ext cx="12071044" cy="2308324"/>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Sound features:</a:t>
            </a:r>
          </a:p>
          <a:p>
            <a:r>
              <a:rPr lang="en-BE" sz="3600" b="1" dirty="0">
                <a:solidFill>
                  <a:schemeClr val="bg1"/>
                </a:solidFill>
                <a:latin typeface="MV Boli" panose="020F0502020204030204" pitchFamily="34" charset="0"/>
                <a:cs typeface="MV Boli" panose="020F0502020204030204" pitchFamily="34" charset="0"/>
              </a:rPr>
              <a:t>- Time (When ?)</a:t>
            </a:r>
          </a:p>
          <a:p>
            <a:pPr marL="457200" indent="-457200">
              <a:buFontTx/>
              <a:buChar char="-"/>
            </a:pPr>
            <a:r>
              <a:rPr lang="en-BE" sz="3600" b="1" dirty="0">
                <a:solidFill>
                  <a:schemeClr val="bg1"/>
                </a:solidFill>
                <a:latin typeface="MV Boli" panose="020F0502020204030204" pitchFamily="34" charset="0"/>
                <a:cs typeface="MV Boli" panose="020F0502020204030204" pitchFamily="34" charset="0"/>
              </a:rPr>
              <a:t>Amplitude (How strong?)   Structure</a:t>
            </a:r>
          </a:p>
          <a:p>
            <a:pPr marL="457200" indent="-457200">
              <a:buFontTx/>
              <a:buChar char="-"/>
            </a:pPr>
            <a:r>
              <a:rPr lang="en-BE" sz="3600" b="1" dirty="0">
                <a:solidFill>
                  <a:schemeClr val="bg1"/>
                </a:solidFill>
                <a:latin typeface="MV Boli" panose="020F0502020204030204" pitchFamily="34" charset="0"/>
                <a:cs typeface="MV Boli" panose="020F0502020204030204" pitchFamily="34" charset="0"/>
              </a:rPr>
              <a:t>Frequency (How high?)</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D8D1030-FFD8-4CFA-2745-26C1B9388C15}"/>
                  </a:ext>
                </a:extLst>
              </p14:cNvPr>
              <p14:cNvContentPartPr/>
              <p14:nvPr/>
            </p14:nvContentPartPr>
            <p14:xfrm>
              <a:off x="6432208" y="4223643"/>
              <a:ext cx="595800" cy="1898280"/>
            </p14:xfrm>
          </p:contentPart>
        </mc:Choice>
        <mc:Fallback xmlns="">
          <p:pic>
            <p:nvPicPr>
              <p:cNvPr id="3" name="Ink 2">
                <a:extLst>
                  <a:ext uri="{FF2B5EF4-FFF2-40B4-BE49-F238E27FC236}">
                    <a16:creationId xmlns:a16="http://schemas.microsoft.com/office/drawing/2014/main" id="{4D8D1030-FFD8-4CFA-2745-26C1B9388C15}"/>
                  </a:ext>
                </a:extLst>
              </p:cNvPr>
              <p:cNvPicPr/>
              <p:nvPr/>
            </p:nvPicPr>
            <p:blipFill>
              <a:blip r:embed="rId3"/>
              <a:stretch>
                <a:fillRect/>
              </a:stretch>
            </p:blipFill>
            <p:spPr>
              <a:xfrm>
                <a:off x="6396208" y="4187636"/>
                <a:ext cx="667440" cy="1969934"/>
              </a:xfrm>
              <a:prstGeom prst="rect">
                <a:avLst/>
              </a:prstGeom>
            </p:spPr>
          </p:pic>
        </mc:Fallback>
      </mc:AlternateContent>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409F4ED2-6209-C234-00BB-5B0979BE1A07}"/>
                  </a:ext>
                </a:extLst>
              </p14:cNvPr>
              <p14:cNvContentPartPr/>
              <p14:nvPr/>
            </p14:nvContentPartPr>
            <p14:xfrm>
              <a:off x="668790" y="1622418"/>
              <a:ext cx="409680" cy="2160"/>
            </p14:xfrm>
          </p:contentPart>
        </mc:Choice>
        <mc:Fallback xmlns="">
          <p:pic>
            <p:nvPicPr>
              <p:cNvPr id="11" name="Ink 10">
                <a:extLst>
                  <a:ext uri="{FF2B5EF4-FFF2-40B4-BE49-F238E27FC236}">
                    <a16:creationId xmlns:a16="http://schemas.microsoft.com/office/drawing/2014/main" id="{409F4ED2-6209-C234-00BB-5B0979BE1A07}"/>
                  </a:ext>
                </a:extLst>
              </p:cNvPr>
              <p:cNvPicPr/>
              <p:nvPr/>
            </p:nvPicPr>
            <p:blipFill>
              <a:blip r:embed="rId5"/>
              <a:stretch>
                <a:fillRect/>
              </a:stretch>
            </p:blipFill>
            <p:spPr>
              <a:xfrm>
                <a:off x="578790" y="1442418"/>
                <a:ext cx="5893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BA5556B6-2B11-F242-10A1-8B4C03A09C6A}"/>
                  </a:ext>
                </a:extLst>
              </p14:cNvPr>
              <p14:cNvContentPartPr/>
              <p14:nvPr/>
            </p14:nvContentPartPr>
            <p14:xfrm>
              <a:off x="3491910" y="1649778"/>
              <a:ext cx="3314160" cy="15840"/>
            </p14:xfrm>
          </p:contentPart>
        </mc:Choice>
        <mc:Fallback xmlns="">
          <p:pic>
            <p:nvPicPr>
              <p:cNvPr id="12" name="Ink 11">
                <a:extLst>
                  <a:ext uri="{FF2B5EF4-FFF2-40B4-BE49-F238E27FC236}">
                    <a16:creationId xmlns:a16="http://schemas.microsoft.com/office/drawing/2014/main" id="{BA5556B6-2B11-F242-10A1-8B4C03A09C6A}"/>
                  </a:ext>
                </a:extLst>
              </p:cNvPr>
              <p:cNvPicPr/>
              <p:nvPr/>
            </p:nvPicPr>
            <p:blipFill>
              <a:blip r:embed="rId7"/>
              <a:stretch>
                <a:fillRect/>
              </a:stretch>
            </p:blipFill>
            <p:spPr>
              <a:xfrm>
                <a:off x="3437910" y="1541778"/>
                <a:ext cx="34218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46E7DF2E-B92E-9BC2-67B4-1F1E4047F33C}"/>
                  </a:ext>
                </a:extLst>
              </p14:cNvPr>
              <p14:cNvContentPartPr/>
              <p14:nvPr/>
            </p14:nvContentPartPr>
            <p14:xfrm>
              <a:off x="243270" y="2130018"/>
              <a:ext cx="1132920" cy="5400"/>
            </p14:xfrm>
          </p:contentPart>
        </mc:Choice>
        <mc:Fallback xmlns="">
          <p:pic>
            <p:nvPicPr>
              <p:cNvPr id="13" name="Ink 12">
                <a:extLst>
                  <a:ext uri="{FF2B5EF4-FFF2-40B4-BE49-F238E27FC236}">
                    <a16:creationId xmlns:a16="http://schemas.microsoft.com/office/drawing/2014/main" id="{46E7DF2E-B92E-9BC2-67B4-1F1E4047F33C}"/>
                  </a:ext>
                </a:extLst>
              </p:cNvPr>
              <p:cNvPicPr/>
              <p:nvPr/>
            </p:nvPicPr>
            <p:blipFill>
              <a:blip r:embed="rId9"/>
              <a:stretch>
                <a:fillRect/>
              </a:stretch>
            </p:blipFill>
            <p:spPr>
              <a:xfrm>
                <a:off x="189270" y="2022018"/>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D7013D0F-8FE0-D34E-195F-0A4FD351545C}"/>
                  </a:ext>
                </a:extLst>
              </p14:cNvPr>
              <p14:cNvContentPartPr/>
              <p14:nvPr/>
            </p14:nvContentPartPr>
            <p14:xfrm>
              <a:off x="1790517" y="2124618"/>
              <a:ext cx="1132920" cy="5400"/>
            </p14:xfrm>
          </p:contentPart>
        </mc:Choice>
        <mc:Fallback xmlns="">
          <p:pic>
            <p:nvPicPr>
              <p:cNvPr id="14" name="Ink 13">
                <a:extLst>
                  <a:ext uri="{FF2B5EF4-FFF2-40B4-BE49-F238E27FC236}">
                    <a16:creationId xmlns:a16="http://schemas.microsoft.com/office/drawing/2014/main" id="{D7013D0F-8FE0-D34E-195F-0A4FD351545C}"/>
                  </a:ext>
                </a:extLst>
              </p:cNvPr>
              <p:cNvPicPr/>
              <p:nvPr/>
            </p:nvPicPr>
            <p:blipFill>
              <a:blip r:embed="rId9"/>
              <a:stretch>
                <a:fillRect/>
              </a:stretch>
            </p:blipFill>
            <p:spPr>
              <a:xfrm>
                <a:off x="1736517" y="2016618"/>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B91055C1-F4D9-F492-9B04-27A03ED286E1}"/>
                  </a:ext>
                </a:extLst>
              </p14:cNvPr>
              <p14:cNvContentPartPr/>
              <p14:nvPr/>
            </p14:nvContentPartPr>
            <p14:xfrm>
              <a:off x="9350550" y="1665617"/>
              <a:ext cx="1932216" cy="45719"/>
            </p14:xfrm>
          </p:contentPart>
        </mc:Choice>
        <mc:Fallback xmlns="">
          <p:pic>
            <p:nvPicPr>
              <p:cNvPr id="15" name="Ink 14">
                <a:extLst>
                  <a:ext uri="{FF2B5EF4-FFF2-40B4-BE49-F238E27FC236}">
                    <a16:creationId xmlns:a16="http://schemas.microsoft.com/office/drawing/2014/main" id="{B91055C1-F4D9-F492-9B04-27A03ED286E1}"/>
                  </a:ext>
                </a:extLst>
              </p:cNvPr>
              <p:cNvPicPr/>
              <p:nvPr/>
            </p:nvPicPr>
            <p:blipFill>
              <a:blip r:embed="rId12"/>
              <a:stretch>
                <a:fillRect/>
              </a:stretch>
            </p:blipFill>
            <p:spPr>
              <a:xfrm>
                <a:off x="9296547" y="1551319"/>
                <a:ext cx="2039861" cy="273933"/>
              </a:xfrm>
              <a:prstGeom prst="rect">
                <a:avLst/>
              </a:prstGeom>
            </p:spPr>
          </p:pic>
        </mc:Fallback>
      </mc:AlternateContent>
    </p:spTree>
    <p:extLst>
      <p:ext uri="{BB962C8B-B14F-4D97-AF65-F5344CB8AC3E}">
        <p14:creationId xmlns:p14="http://schemas.microsoft.com/office/powerpoint/2010/main" val="3874372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46E7DF2E-B92E-9BC2-67B4-1F1E4047F33C}"/>
                  </a:ext>
                </a:extLst>
              </p14:cNvPr>
              <p14:cNvContentPartPr/>
              <p14:nvPr/>
            </p14:nvContentPartPr>
            <p14:xfrm>
              <a:off x="243270" y="2130018"/>
              <a:ext cx="1132920" cy="5400"/>
            </p14:xfrm>
          </p:contentPart>
        </mc:Choice>
        <mc:Fallback xmlns="">
          <p:pic>
            <p:nvPicPr>
              <p:cNvPr id="13" name="Ink 12">
                <a:extLst>
                  <a:ext uri="{FF2B5EF4-FFF2-40B4-BE49-F238E27FC236}">
                    <a16:creationId xmlns:a16="http://schemas.microsoft.com/office/drawing/2014/main" id="{46E7DF2E-B92E-9BC2-67B4-1F1E4047F33C}"/>
                  </a:ext>
                </a:extLst>
              </p:cNvPr>
              <p:cNvPicPr/>
              <p:nvPr/>
            </p:nvPicPr>
            <p:blipFill>
              <a:blip r:embed="rId3"/>
              <a:stretch>
                <a:fillRect/>
              </a:stretch>
            </p:blipFill>
            <p:spPr>
              <a:xfrm>
                <a:off x="189270" y="2022018"/>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B91055C1-F4D9-F492-9B04-27A03ED286E1}"/>
                  </a:ext>
                </a:extLst>
              </p14:cNvPr>
              <p14:cNvContentPartPr/>
              <p14:nvPr/>
            </p14:nvContentPartPr>
            <p14:xfrm>
              <a:off x="9350550" y="1665617"/>
              <a:ext cx="1932216" cy="45719"/>
            </p14:xfrm>
          </p:contentPart>
        </mc:Choice>
        <mc:Fallback xmlns="">
          <p:pic>
            <p:nvPicPr>
              <p:cNvPr id="15" name="Ink 14">
                <a:extLst>
                  <a:ext uri="{FF2B5EF4-FFF2-40B4-BE49-F238E27FC236}">
                    <a16:creationId xmlns:a16="http://schemas.microsoft.com/office/drawing/2014/main" id="{B91055C1-F4D9-F492-9B04-27A03ED286E1}"/>
                  </a:ext>
                </a:extLst>
              </p:cNvPr>
              <p:cNvPicPr/>
              <p:nvPr/>
            </p:nvPicPr>
            <p:blipFill>
              <a:blip r:embed="rId5"/>
              <a:stretch>
                <a:fillRect/>
              </a:stretch>
            </p:blipFill>
            <p:spPr>
              <a:xfrm>
                <a:off x="9296547" y="1551319"/>
                <a:ext cx="2039861" cy="273933"/>
              </a:xfrm>
              <a:prstGeom prst="rect">
                <a:avLst/>
              </a:prstGeom>
            </p:spPr>
          </p:pic>
        </mc:Fallback>
      </mc:AlternateContent>
      <p:sp>
        <p:nvSpPr>
          <p:cNvPr id="4" name="TextBox 3">
            <a:extLst>
              <a:ext uri="{FF2B5EF4-FFF2-40B4-BE49-F238E27FC236}">
                <a16:creationId xmlns:a16="http://schemas.microsoft.com/office/drawing/2014/main" id="{7EA461CD-542C-A1EE-F743-4098E771720C}"/>
              </a:ext>
            </a:extLst>
          </p:cNvPr>
          <p:cNvSpPr txBox="1"/>
          <p:nvPr/>
        </p:nvSpPr>
        <p:spPr>
          <a:xfrm>
            <a:off x="120956" y="3112208"/>
            <a:ext cx="12071044" cy="2862322"/>
          </a:xfrm>
          <a:prstGeom prst="rect">
            <a:avLst/>
          </a:prstGeom>
          <a:noFill/>
        </p:spPr>
        <p:txBody>
          <a:bodyPr wrap="square" rtlCol="0">
            <a:spAutoFit/>
          </a:bodyPr>
          <a:lstStyle/>
          <a:p>
            <a:r>
              <a:rPr lang="en-BE" sz="3600" b="1" dirty="0">
                <a:ln>
                  <a:solidFill>
                    <a:schemeClr val="bg1"/>
                  </a:solidFill>
                </a:ln>
                <a:solidFill>
                  <a:srgbClr val="9437FF"/>
                </a:solidFill>
                <a:latin typeface="MV Boli" panose="020F0502020204030204" pitchFamily="34" charset="0"/>
                <a:cs typeface="MV Boli" panose="020F0502020204030204" pitchFamily="34" charset="0"/>
              </a:rPr>
              <a:t>Look for participants:</a:t>
            </a:r>
          </a:p>
          <a:p>
            <a:r>
              <a:rPr lang="en-BE" sz="3600" b="1" dirty="0">
                <a:solidFill>
                  <a:schemeClr val="bg1"/>
                </a:solidFill>
                <a:latin typeface="MV Boli" panose="020F0502020204030204" pitchFamily="34" charset="0"/>
                <a:cs typeface="MV Boli" panose="020F0502020204030204" pitchFamily="34" charset="0"/>
              </a:rPr>
              <a:t>	Control for other factors</a:t>
            </a:r>
          </a:p>
          <a:p>
            <a:pPr lvl="2"/>
            <a:r>
              <a:rPr lang="en-BE" sz="3600" b="1" dirty="0">
                <a:solidFill>
                  <a:schemeClr val="bg1"/>
                </a:solidFill>
                <a:latin typeface="MV Boli" panose="020F0502020204030204" pitchFamily="34" charset="0"/>
                <a:cs typeface="MV Boli" panose="020F0502020204030204" pitchFamily="34" charset="0"/>
              </a:rPr>
              <a:t>	≃ Same language (dialect background!) </a:t>
            </a:r>
          </a:p>
          <a:p>
            <a:pPr lvl="2"/>
            <a:r>
              <a:rPr lang="en-BE" sz="3600" b="1" dirty="0">
                <a:solidFill>
                  <a:schemeClr val="bg1"/>
                </a:solidFill>
                <a:latin typeface="MV Boli" panose="020F0502020204030204" pitchFamily="34" charset="0"/>
                <a:cs typeface="MV Boli" panose="020F0502020204030204" pitchFamily="34" charset="0"/>
              </a:rPr>
              <a:t>	≃ Socio-economic status</a:t>
            </a:r>
          </a:p>
          <a:p>
            <a:pPr lvl="2"/>
            <a:r>
              <a:rPr lang="en-BE" sz="3600" b="1" dirty="0">
                <a:solidFill>
                  <a:schemeClr val="bg1"/>
                </a:solidFill>
                <a:latin typeface="MV Boli" panose="020F0502020204030204" pitchFamily="34" charset="0"/>
                <a:cs typeface="MV Boli" panose="020F0502020204030204" pitchFamily="34" charset="0"/>
              </a:rPr>
              <a:t>	≃ Same health condition (eg hearing!)</a:t>
            </a:r>
          </a:p>
        </p:txBody>
      </p:sp>
    </p:spTree>
    <p:extLst>
      <p:ext uri="{BB962C8B-B14F-4D97-AF65-F5344CB8AC3E}">
        <p14:creationId xmlns:p14="http://schemas.microsoft.com/office/powerpoint/2010/main" val="1501039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D7013D0F-8FE0-D34E-195F-0A4FD351545C}"/>
                  </a:ext>
                </a:extLst>
              </p14:cNvPr>
              <p14:cNvContentPartPr/>
              <p14:nvPr/>
            </p14:nvContentPartPr>
            <p14:xfrm>
              <a:off x="1790517" y="2124618"/>
              <a:ext cx="1132920" cy="5400"/>
            </p14:xfrm>
          </p:contentPart>
        </mc:Choice>
        <mc:Fallback xmlns="">
          <p:pic>
            <p:nvPicPr>
              <p:cNvPr id="14" name="Ink 13">
                <a:extLst>
                  <a:ext uri="{FF2B5EF4-FFF2-40B4-BE49-F238E27FC236}">
                    <a16:creationId xmlns:a16="http://schemas.microsoft.com/office/drawing/2014/main" id="{D7013D0F-8FE0-D34E-195F-0A4FD351545C}"/>
                  </a:ext>
                </a:extLst>
              </p:cNvPr>
              <p:cNvPicPr/>
              <p:nvPr/>
            </p:nvPicPr>
            <p:blipFill>
              <a:blip r:embed="rId3"/>
              <a:stretch>
                <a:fillRect/>
              </a:stretch>
            </p:blipFill>
            <p:spPr>
              <a:xfrm>
                <a:off x="1736517" y="2016618"/>
                <a:ext cx="1240560" cy="221040"/>
              </a:xfrm>
              <a:prstGeom prst="rect">
                <a:avLst/>
              </a:prstGeom>
            </p:spPr>
          </p:pic>
        </mc:Fallback>
      </mc:AlternateContent>
      <p:sp>
        <p:nvSpPr>
          <p:cNvPr id="5" name="TextBox 4">
            <a:extLst>
              <a:ext uri="{FF2B5EF4-FFF2-40B4-BE49-F238E27FC236}">
                <a16:creationId xmlns:a16="http://schemas.microsoft.com/office/drawing/2014/main" id="{A40617A6-7658-AE69-9EE8-2BC96A44BE24}"/>
              </a:ext>
            </a:extLst>
          </p:cNvPr>
          <p:cNvSpPr txBox="1"/>
          <p:nvPr/>
        </p:nvSpPr>
        <p:spPr>
          <a:xfrm>
            <a:off x="120956" y="2753348"/>
            <a:ext cx="12071044" cy="3600986"/>
          </a:xfrm>
          <a:prstGeom prst="rect">
            <a:avLst/>
          </a:prstGeom>
          <a:noFill/>
        </p:spPr>
        <p:txBody>
          <a:bodyPr wrap="square" rtlCol="0">
            <a:spAutoFit/>
          </a:bodyPr>
          <a:lstStyle/>
          <a:p>
            <a:r>
              <a:rPr lang="en-BE" sz="3600" b="1" dirty="0">
                <a:ln>
                  <a:solidFill>
                    <a:schemeClr val="bg1"/>
                  </a:solidFill>
                </a:ln>
                <a:solidFill>
                  <a:srgbClr val="9437FF"/>
                </a:solidFill>
                <a:latin typeface="MV Boli" panose="020F0502020204030204" pitchFamily="34" charset="0"/>
                <a:cs typeface="MV Boli" panose="020F0502020204030204" pitchFamily="34" charset="0"/>
              </a:rPr>
              <a:t>Determine sample:</a:t>
            </a:r>
          </a:p>
          <a:p>
            <a:r>
              <a:rPr lang="en-BE" sz="3200" b="1" dirty="0">
                <a:solidFill>
                  <a:schemeClr val="bg1"/>
                </a:solidFill>
                <a:latin typeface="MV Boli" panose="020F0502020204030204" pitchFamily="34" charset="0"/>
                <a:cs typeface="MV Boli" panose="020F0502020204030204" pitchFamily="34" charset="0"/>
              </a:rPr>
              <a:t>	Record children between ? </a:t>
            </a:r>
            <a:r>
              <a:rPr lang="en-GB" sz="3200" b="1" dirty="0">
                <a:solidFill>
                  <a:schemeClr val="bg1"/>
                </a:solidFill>
                <a:latin typeface="MV Boli" panose="020F0502020204030204" pitchFamily="34" charset="0"/>
                <a:cs typeface="MV Boli" panose="020F0502020204030204" pitchFamily="34" charset="0"/>
              </a:rPr>
              <a:t>a</a:t>
            </a:r>
            <a:r>
              <a:rPr lang="en-BE" sz="3200" b="1" dirty="0">
                <a:solidFill>
                  <a:schemeClr val="bg1"/>
                </a:solidFill>
                <a:latin typeface="MV Boli" panose="020F0502020204030204" pitchFamily="34" charset="0"/>
                <a:cs typeface="MV Boli" panose="020F0502020204030204" pitchFamily="34" charset="0"/>
              </a:rPr>
              <a:t>nd ?</a:t>
            </a:r>
          </a:p>
          <a:p>
            <a:r>
              <a:rPr lang="en-BE" sz="3200" b="1" dirty="0">
                <a:solidFill>
                  <a:schemeClr val="bg1"/>
                </a:solidFill>
                <a:latin typeface="MV Boli" panose="020F0502020204030204" pitchFamily="34" charset="0"/>
                <a:cs typeface="MV Boli" panose="020F0502020204030204" pitchFamily="34" charset="0"/>
              </a:rPr>
              <a:t>	Dream:		  between </a:t>
            </a:r>
            <a:r>
              <a:rPr lang="en-BE" sz="3200" b="1" dirty="0">
                <a:solidFill>
                  <a:srgbClr val="F2CFEE"/>
                </a:solidFill>
                <a:latin typeface="MV Boli" panose="020F0502020204030204" pitchFamily="34" charset="0"/>
                <a:cs typeface="MV Boli" panose="020F0502020204030204" pitchFamily="34" charset="0"/>
              </a:rPr>
              <a:t>beginning of babbling </a:t>
            </a:r>
            <a:r>
              <a:rPr lang="en-BE" sz="3200" b="1" dirty="0">
                <a:solidFill>
                  <a:schemeClr val="bg1"/>
                </a:solidFill>
                <a:latin typeface="MV Boli" panose="020F0502020204030204" pitchFamily="34" charset="0"/>
                <a:cs typeface="MV Boli" panose="020F0502020204030204" pitchFamily="34" charset="0"/>
              </a:rPr>
              <a:t>&amp; 							</a:t>
            </a:r>
            <a:r>
              <a:rPr lang="en-BE" sz="3200" b="1" dirty="0">
                <a:solidFill>
                  <a:srgbClr val="F2CFEE"/>
                </a:solidFill>
                <a:latin typeface="MV Boli" panose="020F0502020204030204" pitchFamily="34" charset="0"/>
                <a:cs typeface="MV Boli" panose="020F0502020204030204" pitchFamily="34" charset="0"/>
              </a:rPr>
              <a:t>complex utterances</a:t>
            </a:r>
          </a:p>
          <a:p>
            <a:r>
              <a:rPr lang="en-BE" sz="3200" b="1" dirty="0">
                <a:solidFill>
                  <a:srgbClr val="F2CFEE"/>
                </a:solidFill>
                <a:latin typeface="MV Boli" panose="020F0502020204030204" pitchFamily="34" charset="0"/>
                <a:cs typeface="MV Boli" panose="020F0502020204030204" pitchFamily="34" charset="0"/>
              </a:rPr>
              <a:t>	</a:t>
            </a:r>
            <a:r>
              <a:rPr lang="en-BE" sz="3200" b="1" dirty="0">
                <a:solidFill>
                  <a:schemeClr val="bg1"/>
                </a:solidFill>
                <a:latin typeface="MV Boli" panose="020F0502020204030204" pitchFamily="34" charset="0"/>
                <a:cs typeface="MV Boli" panose="020F0502020204030204" pitchFamily="34" charset="0"/>
              </a:rPr>
              <a:t>Pragmatic choice: between </a:t>
            </a:r>
            <a:r>
              <a:rPr lang="en-BE" sz="3200" b="1" dirty="0">
                <a:solidFill>
                  <a:srgbClr val="F2CFEE"/>
                </a:solidFill>
                <a:latin typeface="MV Boli" panose="020F0502020204030204" pitchFamily="34" charset="0"/>
                <a:cs typeface="MV Boli" panose="020F0502020204030204" pitchFamily="34" charset="0"/>
              </a:rPr>
              <a:t>6 months </a:t>
            </a:r>
            <a:r>
              <a:rPr lang="en-BE" sz="3200" b="1" dirty="0">
                <a:solidFill>
                  <a:schemeClr val="bg1"/>
                </a:solidFill>
                <a:latin typeface="MV Boli" panose="020F0502020204030204" pitchFamily="34" charset="0"/>
                <a:cs typeface="MV Boli" panose="020F0502020204030204" pitchFamily="34" charset="0"/>
              </a:rPr>
              <a:t>&amp; </a:t>
            </a:r>
            <a:r>
              <a:rPr lang="en-BE" sz="3200" b="1" dirty="0">
                <a:solidFill>
                  <a:srgbClr val="F2CFEE"/>
                </a:solidFill>
                <a:latin typeface="MV Boli" panose="020F0502020204030204" pitchFamily="34" charset="0"/>
                <a:cs typeface="MV Boli" panose="020F0502020204030204" pitchFamily="34" charset="0"/>
              </a:rPr>
              <a:t>2 years</a:t>
            </a:r>
          </a:p>
          <a:p>
            <a:endParaRPr lang="en-BE" sz="3200" b="1" dirty="0">
              <a:solidFill>
                <a:srgbClr val="F2CFEE"/>
              </a:solidFill>
              <a:latin typeface="MV Boli" panose="020F0502020204030204" pitchFamily="34" charset="0"/>
              <a:cs typeface="MV Boli" panose="020F0502020204030204" pitchFamily="34" charset="0"/>
            </a:endParaRPr>
          </a:p>
          <a:p>
            <a:r>
              <a:rPr lang="en-BE" sz="3200" b="1" dirty="0">
                <a:solidFill>
                  <a:srgbClr val="F2CFEE"/>
                </a:solidFill>
                <a:latin typeface="MV Boli" panose="020F0502020204030204" pitchFamily="34" charset="0"/>
                <a:cs typeface="MV Boli" panose="020F0502020204030204" pitchFamily="34" charset="0"/>
              </a:rPr>
              <a:t>			</a:t>
            </a:r>
            <a:r>
              <a:rPr lang="en-BE" sz="3200" b="1" dirty="0">
                <a:solidFill>
                  <a:schemeClr val="bg1"/>
                </a:solidFill>
                <a:latin typeface="MV Boli" panose="020F0502020204030204" pitchFamily="34" charset="0"/>
                <a:cs typeface="MV Boli" panose="020F0502020204030204" pitchFamily="34" charset="0"/>
              </a:rPr>
              <a:t>chrononlogical age is no good choice </a:t>
            </a:r>
          </a:p>
        </p:txBody>
      </p:sp>
      <p:grpSp>
        <p:nvGrpSpPr>
          <p:cNvPr id="18" name="Group 17">
            <a:extLst>
              <a:ext uri="{FF2B5EF4-FFF2-40B4-BE49-F238E27FC236}">
                <a16:creationId xmlns:a16="http://schemas.microsoft.com/office/drawing/2014/main" id="{6DC63C3D-59AB-A45F-55A2-8A822740E805}"/>
              </a:ext>
            </a:extLst>
          </p:cNvPr>
          <p:cNvGrpSpPr/>
          <p:nvPr/>
        </p:nvGrpSpPr>
        <p:grpSpPr>
          <a:xfrm>
            <a:off x="1095437" y="4735568"/>
            <a:ext cx="2127240" cy="1687680"/>
            <a:chOff x="1095437" y="4735568"/>
            <a:chExt cx="2127240" cy="168768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29CA8E4-697E-0EBC-D592-AB964D447640}"/>
                    </a:ext>
                  </a:extLst>
                </p14:cNvPr>
                <p14:cNvContentPartPr/>
                <p14:nvPr/>
              </p14:nvContentPartPr>
              <p14:xfrm>
                <a:off x="1095437" y="4735568"/>
                <a:ext cx="2127240" cy="706680"/>
              </p14:xfrm>
            </p:contentPart>
          </mc:Choice>
          <mc:Fallback xmlns="">
            <p:pic>
              <p:nvPicPr>
                <p:cNvPr id="7" name="Ink 6">
                  <a:extLst>
                    <a:ext uri="{FF2B5EF4-FFF2-40B4-BE49-F238E27FC236}">
                      <a16:creationId xmlns:a16="http://schemas.microsoft.com/office/drawing/2014/main" id="{129CA8E4-697E-0EBC-D592-AB964D447640}"/>
                    </a:ext>
                  </a:extLst>
                </p:cNvPr>
                <p:cNvPicPr/>
                <p:nvPr/>
              </p:nvPicPr>
              <p:blipFill>
                <a:blip r:embed="rId5"/>
                <a:stretch>
                  <a:fillRect/>
                </a:stretch>
              </p:blipFill>
              <p:spPr>
                <a:xfrm>
                  <a:off x="1059797" y="4699928"/>
                  <a:ext cx="2198880" cy="778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4CC09E8-3C42-B0DF-AB99-ADEAAEE9C9E6}"/>
                    </a:ext>
                  </a:extLst>
                </p14:cNvPr>
                <p14:cNvContentPartPr/>
                <p14:nvPr/>
              </p14:nvContentPartPr>
              <p14:xfrm>
                <a:off x="1765757" y="5457728"/>
                <a:ext cx="932040" cy="965520"/>
              </p14:xfrm>
            </p:contentPart>
          </mc:Choice>
          <mc:Fallback xmlns="">
            <p:pic>
              <p:nvPicPr>
                <p:cNvPr id="8" name="Ink 7">
                  <a:extLst>
                    <a:ext uri="{FF2B5EF4-FFF2-40B4-BE49-F238E27FC236}">
                      <a16:creationId xmlns:a16="http://schemas.microsoft.com/office/drawing/2014/main" id="{34CC09E8-3C42-B0DF-AB99-ADEAAEE9C9E6}"/>
                    </a:ext>
                  </a:extLst>
                </p:cNvPr>
                <p:cNvPicPr/>
                <p:nvPr/>
              </p:nvPicPr>
              <p:blipFill>
                <a:blip r:embed="rId7"/>
                <a:stretch>
                  <a:fillRect/>
                </a:stretch>
              </p:blipFill>
              <p:spPr>
                <a:xfrm>
                  <a:off x="1730117" y="5422088"/>
                  <a:ext cx="1003680" cy="103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D56193EF-D982-C718-45A7-D6BCCF3A31FA}"/>
                    </a:ext>
                  </a:extLst>
                </p14:cNvPr>
                <p14:cNvContentPartPr/>
                <p14:nvPr/>
              </p14:nvContentPartPr>
              <p14:xfrm>
                <a:off x="2607797" y="6059648"/>
                <a:ext cx="313200" cy="248040"/>
              </p14:xfrm>
            </p:contentPart>
          </mc:Choice>
          <mc:Fallback xmlns="">
            <p:pic>
              <p:nvPicPr>
                <p:cNvPr id="17" name="Ink 16">
                  <a:extLst>
                    <a:ext uri="{FF2B5EF4-FFF2-40B4-BE49-F238E27FC236}">
                      <a16:creationId xmlns:a16="http://schemas.microsoft.com/office/drawing/2014/main" id="{D56193EF-D982-C718-45A7-D6BCCF3A31FA}"/>
                    </a:ext>
                  </a:extLst>
                </p:cNvPr>
                <p:cNvPicPr/>
                <p:nvPr/>
              </p:nvPicPr>
              <p:blipFill>
                <a:blip r:embed="rId9"/>
                <a:stretch>
                  <a:fillRect/>
                </a:stretch>
              </p:blipFill>
              <p:spPr>
                <a:xfrm>
                  <a:off x="2571797" y="6024008"/>
                  <a:ext cx="384840" cy="319680"/>
                </a:xfrm>
                <a:prstGeom prst="rect">
                  <a:avLst/>
                </a:prstGeom>
              </p:spPr>
            </p:pic>
          </mc:Fallback>
        </mc:AlternateContent>
      </p:grpSp>
    </p:spTree>
    <p:extLst>
      <p:ext uri="{BB962C8B-B14F-4D97-AF65-F5344CB8AC3E}">
        <p14:creationId xmlns:p14="http://schemas.microsoft.com/office/powerpoint/2010/main" val="2863452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D7013D0F-8FE0-D34E-195F-0A4FD351545C}"/>
                  </a:ext>
                </a:extLst>
              </p14:cNvPr>
              <p14:cNvContentPartPr/>
              <p14:nvPr/>
            </p14:nvContentPartPr>
            <p14:xfrm>
              <a:off x="1790517" y="2124618"/>
              <a:ext cx="1132920" cy="5400"/>
            </p14:xfrm>
          </p:contentPart>
        </mc:Choice>
        <mc:Fallback xmlns="">
          <p:pic>
            <p:nvPicPr>
              <p:cNvPr id="14" name="Ink 13">
                <a:extLst>
                  <a:ext uri="{FF2B5EF4-FFF2-40B4-BE49-F238E27FC236}">
                    <a16:creationId xmlns:a16="http://schemas.microsoft.com/office/drawing/2014/main" id="{D7013D0F-8FE0-D34E-195F-0A4FD351545C}"/>
                  </a:ext>
                </a:extLst>
              </p:cNvPr>
              <p:cNvPicPr/>
              <p:nvPr/>
            </p:nvPicPr>
            <p:blipFill>
              <a:blip r:embed="rId3"/>
              <a:stretch>
                <a:fillRect/>
              </a:stretch>
            </p:blipFill>
            <p:spPr>
              <a:xfrm>
                <a:off x="1736517" y="2016618"/>
                <a:ext cx="1240560" cy="221040"/>
              </a:xfrm>
              <a:prstGeom prst="rect">
                <a:avLst/>
              </a:prstGeom>
            </p:spPr>
          </p:pic>
        </mc:Fallback>
      </mc:AlternateContent>
      <p:sp>
        <p:nvSpPr>
          <p:cNvPr id="5" name="TextBox 4">
            <a:extLst>
              <a:ext uri="{FF2B5EF4-FFF2-40B4-BE49-F238E27FC236}">
                <a16:creationId xmlns:a16="http://schemas.microsoft.com/office/drawing/2014/main" id="{A40617A6-7658-AE69-9EE8-2BC96A44BE24}"/>
              </a:ext>
            </a:extLst>
          </p:cNvPr>
          <p:cNvSpPr txBox="1"/>
          <p:nvPr/>
        </p:nvSpPr>
        <p:spPr>
          <a:xfrm>
            <a:off x="120956" y="2753348"/>
            <a:ext cx="12071044" cy="3600986"/>
          </a:xfrm>
          <a:prstGeom prst="rect">
            <a:avLst/>
          </a:prstGeom>
          <a:noFill/>
        </p:spPr>
        <p:txBody>
          <a:bodyPr wrap="square" rtlCol="0">
            <a:spAutoFit/>
          </a:bodyPr>
          <a:lstStyle/>
          <a:p>
            <a:r>
              <a:rPr lang="en-BE" sz="3600" b="1" dirty="0">
                <a:ln>
                  <a:solidFill>
                    <a:schemeClr val="bg1"/>
                  </a:solidFill>
                </a:ln>
                <a:solidFill>
                  <a:srgbClr val="9437FF"/>
                </a:solidFill>
                <a:latin typeface="MV Boli" panose="020F0502020204030204" pitchFamily="34" charset="0"/>
                <a:cs typeface="MV Boli" panose="020F0502020204030204" pitchFamily="34" charset="0"/>
              </a:rPr>
              <a:t>Determine sample:</a:t>
            </a:r>
          </a:p>
          <a:p>
            <a:r>
              <a:rPr lang="en-BE" sz="3200" b="1" dirty="0">
                <a:solidFill>
                  <a:schemeClr val="bg1"/>
                </a:solidFill>
                <a:latin typeface="MV Boli" panose="020F0502020204030204" pitchFamily="34" charset="0"/>
                <a:cs typeface="MV Boli" panose="020F0502020204030204" pitchFamily="34" charset="0"/>
              </a:rPr>
              <a:t>	Record children between ? </a:t>
            </a:r>
            <a:r>
              <a:rPr lang="en-GB" sz="3200" b="1" dirty="0">
                <a:solidFill>
                  <a:schemeClr val="bg1"/>
                </a:solidFill>
                <a:latin typeface="MV Boli" panose="020F0502020204030204" pitchFamily="34" charset="0"/>
                <a:cs typeface="MV Boli" panose="020F0502020204030204" pitchFamily="34" charset="0"/>
              </a:rPr>
              <a:t>a</a:t>
            </a:r>
            <a:r>
              <a:rPr lang="en-BE" sz="3200" b="1" dirty="0">
                <a:solidFill>
                  <a:schemeClr val="bg1"/>
                </a:solidFill>
                <a:latin typeface="MV Boli" panose="020F0502020204030204" pitchFamily="34" charset="0"/>
                <a:cs typeface="MV Boli" panose="020F0502020204030204" pitchFamily="34" charset="0"/>
              </a:rPr>
              <a:t>nd ?</a:t>
            </a:r>
          </a:p>
          <a:p>
            <a:r>
              <a:rPr lang="en-BE" sz="3200" b="1" dirty="0">
                <a:solidFill>
                  <a:schemeClr val="bg1"/>
                </a:solidFill>
                <a:latin typeface="MV Boli" panose="020F0502020204030204" pitchFamily="34" charset="0"/>
                <a:cs typeface="MV Boli" panose="020F0502020204030204" pitchFamily="34" charset="0"/>
              </a:rPr>
              <a:t>	Dream:		  between </a:t>
            </a:r>
            <a:r>
              <a:rPr lang="en-BE" sz="3200" b="1" dirty="0">
                <a:solidFill>
                  <a:srgbClr val="F2CFEE"/>
                </a:solidFill>
                <a:latin typeface="MV Boli" panose="020F0502020204030204" pitchFamily="34" charset="0"/>
                <a:cs typeface="MV Boli" panose="020F0502020204030204" pitchFamily="34" charset="0"/>
              </a:rPr>
              <a:t>beginning of babbling </a:t>
            </a:r>
            <a:r>
              <a:rPr lang="en-BE" sz="3200" b="1" dirty="0">
                <a:solidFill>
                  <a:schemeClr val="bg1"/>
                </a:solidFill>
                <a:latin typeface="MV Boli" panose="020F0502020204030204" pitchFamily="34" charset="0"/>
                <a:cs typeface="MV Boli" panose="020F0502020204030204" pitchFamily="34" charset="0"/>
              </a:rPr>
              <a:t>&amp; 							</a:t>
            </a:r>
            <a:r>
              <a:rPr lang="en-BE" sz="3200" b="1" dirty="0">
                <a:solidFill>
                  <a:srgbClr val="F2CFEE"/>
                </a:solidFill>
                <a:latin typeface="MV Boli" panose="020F0502020204030204" pitchFamily="34" charset="0"/>
                <a:cs typeface="MV Boli" panose="020F0502020204030204" pitchFamily="34" charset="0"/>
              </a:rPr>
              <a:t>complex utterances</a:t>
            </a:r>
          </a:p>
          <a:p>
            <a:r>
              <a:rPr lang="en-BE" sz="3200" b="1" dirty="0">
                <a:solidFill>
                  <a:srgbClr val="F2CFEE"/>
                </a:solidFill>
                <a:latin typeface="MV Boli" panose="020F0502020204030204" pitchFamily="34" charset="0"/>
                <a:cs typeface="MV Boli" panose="020F0502020204030204" pitchFamily="34" charset="0"/>
              </a:rPr>
              <a:t>	</a:t>
            </a:r>
            <a:r>
              <a:rPr lang="en-BE" sz="3200" b="1" dirty="0">
                <a:solidFill>
                  <a:schemeClr val="bg1"/>
                </a:solidFill>
                <a:latin typeface="MV Boli" panose="020F0502020204030204" pitchFamily="34" charset="0"/>
                <a:cs typeface="MV Boli" panose="020F0502020204030204" pitchFamily="34" charset="0"/>
              </a:rPr>
              <a:t>Pragmatic choice: between </a:t>
            </a:r>
            <a:r>
              <a:rPr lang="en-BE" sz="3200" b="1" dirty="0">
                <a:solidFill>
                  <a:srgbClr val="F2CFEE"/>
                </a:solidFill>
                <a:latin typeface="MV Boli" panose="020F0502020204030204" pitchFamily="34" charset="0"/>
                <a:cs typeface="MV Boli" panose="020F0502020204030204" pitchFamily="34" charset="0"/>
              </a:rPr>
              <a:t>6 months </a:t>
            </a:r>
            <a:r>
              <a:rPr lang="en-BE" sz="3200" b="1" dirty="0">
                <a:solidFill>
                  <a:schemeClr val="bg1"/>
                </a:solidFill>
                <a:latin typeface="MV Boli" panose="020F0502020204030204" pitchFamily="34" charset="0"/>
                <a:cs typeface="MV Boli" panose="020F0502020204030204" pitchFamily="34" charset="0"/>
              </a:rPr>
              <a:t>&amp; </a:t>
            </a:r>
            <a:r>
              <a:rPr lang="en-BE" sz="3200" b="1" dirty="0">
                <a:solidFill>
                  <a:srgbClr val="F2CFEE"/>
                </a:solidFill>
                <a:latin typeface="MV Boli" panose="020F0502020204030204" pitchFamily="34" charset="0"/>
                <a:cs typeface="MV Boli" panose="020F0502020204030204" pitchFamily="34" charset="0"/>
              </a:rPr>
              <a:t>2 years</a:t>
            </a:r>
          </a:p>
          <a:p>
            <a:endParaRPr lang="en-BE" sz="3200" b="1" dirty="0">
              <a:solidFill>
                <a:srgbClr val="F2CFEE"/>
              </a:solidFill>
              <a:latin typeface="MV Boli" panose="020F0502020204030204" pitchFamily="34" charset="0"/>
              <a:cs typeface="MV Boli" panose="020F0502020204030204" pitchFamily="34" charset="0"/>
            </a:endParaRPr>
          </a:p>
          <a:p>
            <a:r>
              <a:rPr lang="en-BE" sz="3200" b="1" dirty="0">
                <a:solidFill>
                  <a:srgbClr val="F2CFEE"/>
                </a:solidFill>
                <a:latin typeface="MV Boli" panose="020F0502020204030204" pitchFamily="34" charset="0"/>
                <a:cs typeface="MV Boli" panose="020F0502020204030204" pitchFamily="34" charset="0"/>
              </a:rPr>
              <a:t>			</a:t>
            </a:r>
            <a:r>
              <a:rPr lang="en-BE" sz="3200" b="1" dirty="0">
                <a:solidFill>
                  <a:schemeClr val="bg1"/>
                </a:solidFill>
                <a:latin typeface="MV Boli" panose="020F0502020204030204" pitchFamily="34" charset="0"/>
                <a:cs typeface="MV Boli" panose="020F0502020204030204" pitchFamily="34" charset="0"/>
              </a:rPr>
              <a:t>chrononlogical age is no good choice </a:t>
            </a:r>
          </a:p>
        </p:txBody>
      </p:sp>
      <p:grpSp>
        <p:nvGrpSpPr>
          <p:cNvPr id="18" name="Group 17">
            <a:extLst>
              <a:ext uri="{FF2B5EF4-FFF2-40B4-BE49-F238E27FC236}">
                <a16:creationId xmlns:a16="http://schemas.microsoft.com/office/drawing/2014/main" id="{6DC63C3D-59AB-A45F-55A2-8A822740E805}"/>
              </a:ext>
            </a:extLst>
          </p:cNvPr>
          <p:cNvGrpSpPr/>
          <p:nvPr/>
        </p:nvGrpSpPr>
        <p:grpSpPr>
          <a:xfrm>
            <a:off x="1095437" y="4735568"/>
            <a:ext cx="2127240" cy="1687680"/>
            <a:chOff x="1095437" y="4735568"/>
            <a:chExt cx="2127240" cy="168768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29CA8E4-697E-0EBC-D592-AB964D447640}"/>
                    </a:ext>
                  </a:extLst>
                </p14:cNvPr>
                <p14:cNvContentPartPr/>
                <p14:nvPr/>
              </p14:nvContentPartPr>
              <p14:xfrm>
                <a:off x="1095437" y="4735568"/>
                <a:ext cx="2127240" cy="706680"/>
              </p14:xfrm>
            </p:contentPart>
          </mc:Choice>
          <mc:Fallback xmlns="">
            <p:pic>
              <p:nvPicPr>
                <p:cNvPr id="7" name="Ink 6">
                  <a:extLst>
                    <a:ext uri="{FF2B5EF4-FFF2-40B4-BE49-F238E27FC236}">
                      <a16:creationId xmlns:a16="http://schemas.microsoft.com/office/drawing/2014/main" id="{129CA8E4-697E-0EBC-D592-AB964D447640}"/>
                    </a:ext>
                  </a:extLst>
                </p:cNvPr>
                <p:cNvPicPr/>
                <p:nvPr/>
              </p:nvPicPr>
              <p:blipFill>
                <a:blip r:embed="rId5"/>
                <a:stretch>
                  <a:fillRect/>
                </a:stretch>
              </p:blipFill>
              <p:spPr>
                <a:xfrm>
                  <a:off x="1059437" y="4699550"/>
                  <a:ext cx="2198880" cy="77835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4CC09E8-3C42-B0DF-AB99-ADEAAEE9C9E6}"/>
                    </a:ext>
                  </a:extLst>
                </p14:cNvPr>
                <p14:cNvContentPartPr/>
                <p14:nvPr/>
              </p14:nvContentPartPr>
              <p14:xfrm>
                <a:off x="1765757" y="5457728"/>
                <a:ext cx="932040" cy="965520"/>
              </p14:xfrm>
            </p:contentPart>
          </mc:Choice>
          <mc:Fallback xmlns="">
            <p:pic>
              <p:nvPicPr>
                <p:cNvPr id="8" name="Ink 7">
                  <a:extLst>
                    <a:ext uri="{FF2B5EF4-FFF2-40B4-BE49-F238E27FC236}">
                      <a16:creationId xmlns:a16="http://schemas.microsoft.com/office/drawing/2014/main" id="{34CC09E8-3C42-B0DF-AB99-ADEAAEE9C9E6}"/>
                    </a:ext>
                  </a:extLst>
                </p:cNvPr>
                <p:cNvPicPr/>
                <p:nvPr/>
              </p:nvPicPr>
              <p:blipFill>
                <a:blip r:embed="rId7"/>
                <a:stretch>
                  <a:fillRect/>
                </a:stretch>
              </p:blipFill>
              <p:spPr>
                <a:xfrm>
                  <a:off x="1729743" y="5421728"/>
                  <a:ext cx="1003708" cy="103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D56193EF-D982-C718-45A7-D6BCCF3A31FA}"/>
                    </a:ext>
                  </a:extLst>
                </p14:cNvPr>
                <p14:cNvContentPartPr/>
                <p14:nvPr/>
              </p14:nvContentPartPr>
              <p14:xfrm>
                <a:off x="2607797" y="6059648"/>
                <a:ext cx="313200" cy="248040"/>
              </p14:xfrm>
            </p:contentPart>
          </mc:Choice>
          <mc:Fallback xmlns="">
            <p:pic>
              <p:nvPicPr>
                <p:cNvPr id="17" name="Ink 16">
                  <a:extLst>
                    <a:ext uri="{FF2B5EF4-FFF2-40B4-BE49-F238E27FC236}">
                      <a16:creationId xmlns:a16="http://schemas.microsoft.com/office/drawing/2014/main" id="{D56193EF-D982-C718-45A7-D6BCCF3A31FA}"/>
                    </a:ext>
                  </a:extLst>
                </p:cNvPr>
                <p:cNvPicPr/>
                <p:nvPr/>
              </p:nvPicPr>
              <p:blipFill>
                <a:blip r:embed="rId9"/>
                <a:stretch>
                  <a:fillRect/>
                </a:stretch>
              </p:blipFill>
              <p:spPr>
                <a:xfrm>
                  <a:off x="2571838" y="6023596"/>
                  <a:ext cx="384758" cy="319784"/>
                </a:xfrm>
                <a:prstGeom prst="rect">
                  <a:avLst/>
                </a:prstGeom>
              </p:spPr>
            </p:pic>
          </mc:Fallback>
        </mc:AlternateContent>
      </p:grpSp>
    </p:spTree>
    <p:extLst>
      <p:ext uri="{BB962C8B-B14F-4D97-AF65-F5344CB8AC3E}">
        <p14:creationId xmlns:p14="http://schemas.microsoft.com/office/powerpoint/2010/main" val="1437952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BA5556B6-2B11-F242-10A1-8B4C03A09C6A}"/>
                  </a:ext>
                </a:extLst>
              </p14:cNvPr>
              <p14:cNvContentPartPr/>
              <p14:nvPr/>
            </p14:nvContentPartPr>
            <p14:xfrm>
              <a:off x="3491910" y="1649778"/>
              <a:ext cx="3314160" cy="15840"/>
            </p14:xfrm>
          </p:contentPart>
        </mc:Choice>
        <mc:Fallback xmlns="">
          <p:pic>
            <p:nvPicPr>
              <p:cNvPr id="12" name="Ink 11">
                <a:extLst>
                  <a:ext uri="{FF2B5EF4-FFF2-40B4-BE49-F238E27FC236}">
                    <a16:creationId xmlns:a16="http://schemas.microsoft.com/office/drawing/2014/main" id="{BA5556B6-2B11-F242-10A1-8B4C03A09C6A}"/>
                  </a:ext>
                </a:extLst>
              </p:cNvPr>
              <p:cNvPicPr/>
              <p:nvPr/>
            </p:nvPicPr>
            <p:blipFill>
              <a:blip r:embed="rId3"/>
              <a:stretch>
                <a:fillRect/>
              </a:stretch>
            </p:blipFill>
            <p:spPr>
              <a:xfrm>
                <a:off x="3437910" y="1541778"/>
                <a:ext cx="3421800" cy="231480"/>
              </a:xfrm>
              <a:prstGeom prst="rect">
                <a:avLst/>
              </a:prstGeom>
            </p:spPr>
          </p:pic>
        </mc:Fallback>
      </mc:AlternateContent>
      <p:pic>
        <p:nvPicPr>
          <p:cNvPr id="4" name="Picture 3">
            <a:extLst>
              <a:ext uri="{FF2B5EF4-FFF2-40B4-BE49-F238E27FC236}">
                <a16:creationId xmlns:a16="http://schemas.microsoft.com/office/drawing/2014/main" id="{002FFB8B-4E99-5CED-5229-4B7F28FC6302}"/>
              </a:ext>
            </a:extLst>
          </p:cNvPr>
          <p:cNvPicPr>
            <a:picLocks noChangeAspect="1"/>
          </p:cNvPicPr>
          <p:nvPr/>
        </p:nvPicPr>
        <p:blipFill>
          <a:blip r:embed="rId4"/>
          <a:stretch>
            <a:fillRect/>
          </a:stretch>
        </p:blipFill>
        <p:spPr>
          <a:xfrm>
            <a:off x="3409628" y="3180068"/>
            <a:ext cx="4511890" cy="3453205"/>
          </a:xfrm>
          <a:prstGeom prst="rect">
            <a:avLst/>
          </a:prstGeom>
        </p:spPr>
      </p:pic>
      <p:sp>
        <p:nvSpPr>
          <p:cNvPr id="5" name="TextBox 4">
            <a:extLst>
              <a:ext uri="{FF2B5EF4-FFF2-40B4-BE49-F238E27FC236}">
                <a16:creationId xmlns:a16="http://schemas.microsoft.com/office/drawing/2014/main" id="{164B1432-7EA6-F83A-B83D-10A61BFABBB8}"/>
              </a:ext>
            </a:extLst>
          </p:cNvPr>
          <p:cNvSpPr txBox="1"/>
          <p:nvPr/>
        </p:nvSpPr>
        <p:spPr>
          <a:xfrm>
            <a:off x="3541356" y="2317415"/>
            <a:ext cx="8347728" cy="830997"/>
          </a:xfrm>
          <a:prstGeom prst="rect">
            <a:avLst/>
          </a:prstGeom>
          <a:noFill/>
        </p:spPr>
        <p:txBody>
          <a:bodyPr wrap="square" rtlCol="0">
            <a:spAutoFit/>
          </a:bodyPr>
          <a:lstStyle/>
          <a:p>
            <a:pPr algn="r"/>
            <a:r>
              <a:rPr lang="en-BE" sz="2400" b="1" dirty="0">
                <a:solidFill>
                  <a:schemeClr val="bg1"/>
                </a:solidFill>
                <a:latin typeface="MV Boli" panose="02000500030200090000" pitchFamily="2" charset="0"/>
                <a:cs typeface="MV Boli" panose="02000500030200090000" pitchFamily="2" charset="0"/>
              </a:rPr>
              <a:t>Standard Belgian Dutch </a:t>
            </a:r>
          </a:p>
          <a:p>
            <a:pPr algn="r"/>
            <a:r>
              <a:rPr lang="en-BE" sz="2400" b="1" dirty="0">
                <a:solidFill>
                  <a:schemeClr val="bg1"/>
                </a:solidFill>
                <a:latin typeface="MV Boli" panose="02000500030200090000" pitchFamily="2" charset="0"/>
                <a:cs typeface="MV Boli" panose="02000500030200090000" pitchFamily="2" charset="0"/>
              </a:rPr>
              <a:t>(Verhoeven, 2005)</a:t>
            </a:r>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D6374DC-E0F4-86B8-9A20-1F55290355C0}"/>
                  </a:ext>
                </a:extLst>
              </p14:cNvPr>
              <p14:cNvContentPartPr/>
              <p14:nvPr/>
            </p14:nvContentPartPr>
            <p14:xfrm>
              <a:off x="6411191" y="6130568"/>
              <a:ext cx="213480" cy="360"/>
            </p14:xfrm>
          </p:contentPart>
        </mc:Choice>
        <mc:Fallback xmlns="">
          <p:pic>
            <p:nvPicPr>
              <p:cNvPr id="7" name="Ink 6">
                <a:extLst>
                  <a:ext uri="{FF2B5EF4-FFF2-40B4-BE49-F238E27FC236}">
                    <a16:creationId xmlns:a16="http://schemas.microsoft.com/office/drawing/2014/main" id="{4D6374DC-E0F4-86B8-9A20-1F55290355C0}"/>
                  </a:ext>
                </a:extLst>
              </p:cNvPr>
              <p:cNvPicPr/>
              <p:nvPr/>
            </p:nvPicPr>
            <p:blipFill>
              <a:blip r:embed="rId6"/>
              <a:stretch>
                <a:fillRect/>
              </a:stretch>
            </p:blipFill>
            <p:spPr>
              <a:xfrm>
                <a:off x="6321551" y="5950568"/>
                <a:ext cx="3931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B12C28B-26F3-D2EF-7E80-0C854CB18C61}"/>
                  </a:ext>
                </a:extLst>
              </p14:cNvPr>
              <p14:cNvContentPartPr/>
              <p14:nvPr/>
            </p14:nvContentPartPr>
            <p14:xfrm>
              <a:off x="6864071" y="5812328"/>
              <a:ext cx="116640" cy="4320"/>
            </p14:xfrm>
          </p:contentPart>
        </mc:Choice>
        <mc:Fallback xmlns="">
          <p:pic>
            <p:nvPicPr>
              <p:cNvPr id="8" name="Ink 7">
                <a:extLst>
                  <a:ext uri="{FF2B5EF4-FFF2-40B4-BE49-F238E27FC236}">
                    <a16:creationId xmlns:a16="http://schemas.microsoft.com/office/drawing/2014/main" id="{FB12C28B-26F3-D2EF-7E80-0C854CB18C61}"/>
                  </a:ext>
                </a:extLst>
              </p:cNvPr>
              <p:cNvPicPr/>
              <p:nvPr/>
            </p:nvPicPr>
            <p:blipFill>
              <a:blip r:embed="rId8"/>
              <a:stretch>
                <a:fillRect/>
              </a:stretch>
            </p:blipFill>
            <p:spPr>
              <a:xfrm>
                <a:off x="6774431" y="5632688"/>
                <a:ext cx="2962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54ED1367-8936-70F1-64A2-5856A3F9F567}"/>
                  </a:ext>
                </a:extLst>
              </p14:cNvPr>
              <p14:cNvContentPartPr/>
              <p14:nvPr/>
            </p14:nvContentPartPr>
            <p14:xfrm>
              <a:off x="6882431" y="3618488"/>
              <a:ext cx="166680" cy="360"/>
            </p14:xfrm>
          </p:contentPart>
        </mc:Choice>
        <mc:Fallback xmlns="">
          <p:pic>
            <p:nvPicPr>
              <p:cNvPr id="16" name="Ink 15">
                <a:extLst>
                  <a:ext uri="{FF2B5EF4-FFF2-40B4-BE49-F238E27FC236}">
                    <a16:creationId xmlns:a16="http://schemas.microsoft.com/office/drawing/2014/main" id="{54ED1367-8936-70F1-64A2-5856A3F9F567}"/>
                  </a:ext>
                </a:extLst>
              </p:cNvPr>
              <p:cNvPicPr/>
              <p:nvPr/>
            </p:nvPicPr>
            <p:blipFill>
              <a:blip r:embed="rId10"/>
              <a:stretch>
                <a:fillRect/>
              </a:stretch>
            </p:blipFill>
            <p:spPr>
              <a:xfrm>
                <a:off x="6792791" y="3438488"/>
                <a:ext cx="346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77322B99-3068-D389-C56F-4B63AAF3F44E}"/>
                  </a:ext>
                </a:extLst>
              </p14:cNvPr>
              <p14:cNvContentPartPr/>
              <p14:nvPr/>
            </p14:nvContentPartPr>
            <p14:xfrm>
              <a:off x="4153271" y="3609848"/>
              <a:ext cx="103320" cy="360"/>
            </p14:xfrm>
          </p:contentPart>
        </mc:Choice>
        <mc:Fallback xmlns="">
          <p:pic>
            <p:nvPicPr>
              <p:cNvPr id="17" name="Ink 16">
                <a:extLst>
                  <a:ext uri="{FF2B5EF4-FFF2-40B4-BE49-F238E27FC236}">
                    <a16:creationId xmlns:a16="http://schemas.microsoft.com/office/drawing/2014/main" id="{77322B99-3068-D389-C56F-4B63AAF3F44E}"/>
                  </a:ext>
                </a:extLst>
              </p:cNvPr>
              <p:cNvPicPr/>
              <p:nvPr/>
            </p:nvPicPr>
            <p:blipFill>
              <a:blip r:embed="rId12"/>
              <a:stretch>
                <a:fillRect/>
              </a:stretch>
            </p:blipFill>
            <p:spPr>
              <a:xfrm>
                <a:off x="4063631" y="3429848"/>
                <a:ext cx="282960" cy="360000"/>
              </a:xfrm>
              <a:prstGeom prst="rect">
                <a:avLst/>
              </a:prstGeom>
            </p:spPr>
          </p:pic>
        </mc:Fallback>
      </mc:AlternateContent>
      <p:pic>
        <p:nvPicPr>
          <p:cNvPr id="18" name="Picture 17">
            <a:extLst>
              <a:ext uri="{FF2B5EF4-FFF2-40B4-BE49-F238E27FC236}">
                <a16:creationId xmlns:a16="http://schemas.microsoft.com/office/drawing/2014/main" id="{70AF33DA-9493-2F01-C066-56BB85F2F194}"/>
              </a:ext>
            </a:extLst>
          </p:cNvPr>
          <p:cNvPicPr>
            <a:picLocks noChangeAspect="1"/>
          </p:cNvPicPr>
          <p:nvPr/>
        </p:nvPicPr>
        <p:blipFill>
          <a:blip r:embed="rId13"/>
          <a:stretch>
            <a:fillRect/>
          </a:stretch>
        </p:blipFill>
        <p:spPr>
          <a:xfrm>
            <a:off x="7949659" y="3170608"/>
            <a:ext cx="4000500" cy="3453205"/>
          </a:xfrm>
          <a:prstGeom prst="rect">
            <a:avLst/>
          </a:prstGeom>
        </p:spPr>
      </p:pic>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44BBD87C-078D-051D-FB2E-97D661E0154D}"/>
                  </a:ext>
                </a:extLst>
              </p14:cNvPr>
              <p14:cNvContentPartPr/>
              <p14:nvPr/>
            </p14:nvContentPartPr>
            <p14:xfrm>
              <a:off x="8120117" y="3441008"/>
              <a:ext cx="360" cy="360"/>
            </p14:xfrm>
          </p:contentPart>
        </mc:Choice>
        <mc:Fallback xmlns="">
          <p:pic>
            <p:nvPicPr>
              <p:cNvPr id="19" name="Ink 18">
                <a:extLst>
                  <a:ext uri="{FF2B5EF4-FFF2-40B4-BE49-F238E27FC236}">
                    <a16:creationId xmlns:a16="http://schemas.microsoft.com/office/drawing/2014/main" id="{44BBD87C-078D-051D-FB2E-97D661E0154D}"/>
                  </a:ext>
                </a:extLst>
              </p:cNvPr>
              <p:cNvPicPr/>
              <p:nvPr/>
            </p:nvPicPr>
            <p:blipFill>
              <a:blip r:embed="rId15"/>
              <a:stretch>
                <a:fillRect/>
              </a:stretch>
            </p:blipFill>
            <p:spPr>
              <a:xfrm>
                <a:off x="8030117" y="326100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3D52D941-7B71-7793-D1F8-BA427714C4F3}"/>
                  </a:ext>
                </a:extLst>
              </p14:cNvPr>
              <p14:cNvContentPartPr/>
              <p14:nvPr/>
            </p14:nvContentPartPr>
            <p14:xfrm>
              <a:off x="8175197" y="4766168"/>
              <a:ext cx="360" cy="360"/>
            </p14:xfrm>
          </p:contentPart>
        </mc:Choice>
        <mc:Fallback xmlns="">
          <p:pic>
            <p:nvPicPr>
              <p:cNvPr id="20" name="Ink 19">
                <a:extLst>
                  <a:ext uri="{FF2B5EF4-FFF2-40B4-BE49-F238E27FC236}">
                    <a16:creationId xmlns:a16="http://schemas.microsoft.com/office/drawing/2014/main" id="{3D52D941-7B71-7793-D1F8-BA427714C4F3}"/>
                  </a:ext>
                </a:extLst>
              </p:cNvPr>
              <p:cNvPicPr/>
              <p:nvPr/>
            </p:nvPicPr>
            <p:blipFill>
              <a:blip r:embed="rId15"/>
              <a:stretch>
                <a:fillRect/>
              </a:stretch>
            </p:blipFill>
            <p:spPr>
              <a:xfrm>
                <a:off x="8085197" y="458652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C3640417-0EBA-6D00-42CE-B44E72929E02}"/>
                  </a:ext>
                </a:extLst>
              </p14:cNvPr>
              <p14:cNvContentPartPr/>
              <p14:nvPr/>
            </p14:nvContentPartPr>
            <p14:xfrm>
              <a:off x="8175917" y="4486088"/>
              <a:ext cx="360" cy="360"/>
            </p14:xfrm>
          </p:contentPart>
        </mc:Choice>
        <mc:Fallback xmlns="">
          <p:pic>
            <p:nvPicPr>
              <p:cNvPr id="21" name="Ink 20">
                <a:extLst>
                  <a:ext uri="{FF2B5EF4-FFF2-40B4-BE49-F238E27FC236}">
                    <a16:creationId xmlns:a16="http://schemas.microsoft.com/office/drawing/2014/main" id="{C3640417-0EBA-6D00-42CE-B44E72929E02}"/>
                  </a:ext>
                </a:extLst>
              </p:cNvPr>
              <p:cNvPicPr/>
              <p:nvPr/>
            </p:nvPicPr>
            <p:blipFill>
              <a:blip r:embed="rId15"/>
              <a:stretch>
                <a:fillRect/>
              </a:stretch>
            </p:blipFill>
            <p:spPr>
              <a:xfrm>
                <a:off x="8086277" y="430644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7078DB7E-27D6-2964-A801-453CD90A42C3}"/>
                  </a:ext>
                </a:extLst>
              </p14:cNvPr>
              <p14:cNvContentPartPr/>
              <p14:nvPr/>
            </p14:nvContentPartPr>
            <p14:xfrm>
              <a:off x="9830837" y="5558528"/>
              <a:ext cx="360" cy="360"/>
            </p14:xfrm>
          </p:contentPart>
        </mc:Choice>
        <mc:Fallback xmlns="">
          <p:pic>
            <p:nvPicPr>
              <p:cNvPr id="22" name="Ink 21">
                <a:extLst>
                  <a:ext uri="{FF2B5EF4-FFF2-40B4-BE49-F238E27FC236}">
                    <a16:creationId xmlns:a16="http://schemas.microsoft.com/office/drawing/2014/main" id="{7078DB7E-27D6-2964-A801-453CD90A42C3}"/>
                  </a:ext>
                </a:extLst>
              </p:cNvPr>
              <p:cNvPicPr/>
              <p:nvPr/>
            </p:nvPicPr>
            <p:blipFill>
              <a:blip r:embed="rId15"/>
              <a:stretch>
                <a:fillRect/>
              </a:stretch>
            </p:blipFill>
            <p:spPr>
              <a:xfrm>
                <a:off x="9741197" y="5378528"/>
                <a:ext cx="180000" cy="360000"/>
              </a:xfrm>
              <a:prstGeom prst="rect">
                <a:avLst/>
              </a:prstGeom>
            </p:spPr>
          </p:pic>
        </mc:Fallback>
      </mc:AlternateContent>
    </p:spTree>
    <p:extLst>
      <p:ext uri="{BB962C8B-B14F-4D97-AF65-F5344CB8AC3E}">
        <p14:creationId xmlns:p14="http://schemas.microsoft.com/office/powerpoint/2010/main" val="1116680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FAE629F0-5F0E-7712-B600-05F561BC4581}"/>
              </a:ext>
            </a:extLst>
          </p:cNvPr>
          <p:cNvSpPr txBox="1"/>
          <p:nvPr/>
        </p:nvSpPr>
        <p:spPr>
          <a:xfrm>
            <a:off x="87615" y="1522141"/>
            <a:ext cx="12071044" cy="646331"/>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PRAAT: All information in one picture</a:t>
            </a:r>
          </a:p>
        </p:txBody>
      </p:sp>
      <p:pic>
        <p:nvPicPr>
          <p:cNvPr id="4" name="Picture 3">
            <a:extLst>
              <a:ext uri="{FF2B5EF4-FFF2-40B4-BE49-F238E27FC236}">
                <a16:creationId xmlns:a16="http://schemas.microsoft.com/office/drawing/2014/main" id="{BC0A2DDA-63E6-E23E-AF0F-8C405706839C}"/>
              </a:ext>
            </a:extLst>
          </p:cNvPr>
          <p:cNvPicPr>
            <a:picLocks noChangeAspect="1"/>
          </p:cNvPicPr>
          <p:nvPr/>
        </p:nvPicPr>
        <p:blipFill>
          <a:blip r:embed="rId3"/>
          <a:stretch>
            <a:fillRect/>
          </a:stretch>
        </p:blipFill>
        <p:spPr>
          <a:xfrm>
            <a:off x="625502" y="2709746"/>
            <a:ext cx="2732060" cy="3757284"/>
          </a:xfrm>
          <a:prstGeom prst="rect">
            <a:avLst/>
          </a:prstGeom>
        </p:spPr>
      </p:pic>
      <p:sp>
        <p:nvSpPr>
          <p:cNvPr id="5" name="TextBox 4">
            <a:extLst>
              <a:ext uri="{FF2B5EF4-FFF2-40B4-BE49-F238E27FC236}">
                <a16:creationId xmlns:a16="http://schemas.microsoft.com/office/drawing/2014/main" id="{510566BF-41F4-AFB0-042C-A7CCBB683AD3}"/>
              </a:ext>
            </a:extLst>
          </p:cNvPr>
          <p:cNvSpPr txBox="1"/>
          <p:nvPr/>
        </p:nvSpPr>
        <p:spPr>
          <a:xfrm>
            <a:off x="3454700" y="2709746"/>
            <a:ext cx="2107580" cy="2492990"/>
          </a:xfrm>
          <a:prstGeom prst="rect">
            <a:avLst/>
          </a:prstGeom>
          <a:noFill/>
        </p:spPr>
        <p:txBody>
          <a:bodyPr wrap="square" rtlCol="0">
            <a:spAutoFit/>
          </a:bodyPr>
          <a:lstStyle/>
          <a:p>
            <a:r>
              <a:rPr lang="en-BE" sz="2800" b="1" u="sng" dirty="0">
                <a:solidFill>
                  <a:schemeClr val="bg1"/>
                </a:solidFill>
                <a:latin typeface="MV Boli" panose="02000500030200090000" pitchFamily="2" charset="0"/>
                <a:cs typeface="MV Boli" panose="02000500030200090000" pitchFamily="2" charset="0"/>
              </a:rPr>
              <a:t>GRAMLE</a:t>
            </a:r>
          </a:p>
          <a:p>
            <a:endParaRPr lang="en-BE" sz="2800" b="1" u="sng" dirty="0">
              <a:solidFill>
                <a:schemeClr val="bg1"/>
              </a:solidFill>
              <a:latin typeface="MV Boli" panose="02000500030200090000" pitchFamily="2" charset="0"/>
              <a:cs typeface="MV Boli" panose="02000500030200090000" pitchFamily="2" charset="0"/>
            </a:endParaRPr>
          </a:p>
          <a:p>
            <a:r>
              <a:rPr lang="en-BE" sz="2800" dirty="0">
                <a:solidFill>
                  <a:schemeClr val="bg1"/>
                </a:solidFill>
                <a:latin typeface="MV Boli" panose="02000500030200090000" pitchFamily="2" charset="0"/>
                <a:cs typeface="MV Boli" panose="02000500030200090000" pitchFamily="2" charset="0"/>
              </a:rPr>
              <a:t>≃wordle</a:t>
            </a:r>
            <a:endParaRPr lang="en-BE" sz="2400" dirty="0">
              <a:solidFill>
                <a:schemeClr val="bg1"/>
              </a:solidFill>
              <a:latin typeface="MV Boli" panose="02000500030200090000" pitchFamily="2" charset="0"/>
              <a:cs typeface="MV Boli" panose="02000500030200090000" pitchFamily="2" charset="0"/>
            </a:endParaRPr>
          </a:p>
          <a:p>
            <a:endParaRPr lang="en-BE" b="1" dirty="0">
              <a:solidFill>
                <a:srgbClr val="F2CFEE"/>
              </a:solidFill>
              <a:latin typeface="MV Boli" panose="02000500030200090000" pitchFamily="2" charset="0"/>
              <a:cs typeface="MV Boli" panose="02000500030200090000" pitchFamily="2" charset="0"/>
            </a:endParaRPr>
          </a:p>
          <a:p>
            <a:r>
              <a:rPr lang="en-GB" b="1" dirty="0">
                <a:solidFill>
                  <a:srgbClr val="F2CFEE"/>
                </a:solidFill>
                <a:latin typeface="MV Boli" panose="02000500030200090000" pitchFamily="2" charset="0"/>
                <a:cs typeface="MV Boli" panose="02000500030200090000" pitchFamily="2" charset="0"/>
              </a:rPr>
              <a:t>https://</a:t>
            </a:r>
            <a:r>
              <a:rPr lang="en-GB" b="1" dirty="0" err="1">
                <a:solidFill>
                  <a:srgbClr val="F2CFEE"/>
                </a:solidFill>
                <a:latin typeface="MV Boli" panose="02000500030200090000" pitchFamily="2" charset="0"/>
                <a:cs typeface="MV Boli" panose="02000500030200090000" pitchFamily="2" charset="0"/>
              </a:rPr>
              <a:t>nascl.rc.nau.edu</a:t>
            </a:r>
            <a:r>
              <a:rPr lang="en-GB" b="1" dirty="0">
                <a:solidFill>
                  <a:srgbClr val="F2CFEE"/>
                </a:solidFill>
                <a:latin typeface="MV Boli" panose="02000500030200090000" pitchFamily="2" charset="0"/>
                <a:cs typeface="MV Boli" panose="02000500030200090000" pitchFamily="2" charset="0"/>
              </a:rPr>
              <a:t>/about-</a:t>
            </a:r>
            <a:r>
              <a:rPr lang="en-GB" b="1" dirty="0" err="1">
                <a:solidFill>
                  <a:srgbClr val="F2CFEE"/>
                </a:solidFill>
                <a:latin typeface="MV Boli" panose="02000500030200090000" pitchFamily="2" charset="0"/>
                <a:cs typeface="MV Boli" panose="02000500030200090000" pitchFamily="2" charset="0"/>
              </a:rPr>
              <a:t>gramle</a:t>
            </a:r>
            <a:r>
              <a:rPr lang="en-GB" b="1" dirty="0">
                <a:solidFill>
                  <a:srgbClr val="F2CFEE"/>
                </a:solidFill>
                <a:latin typeface="MV Boli" panose="02000500030200090000" pitchFamily="2" charset="0"/>
                <a:cs typeface="MV Boli" panose="02000500030200090000" pitchFamily="2" charset="0"/>
              </a:rPr>
              <a:t>/</a:t>
            </a:r>
            <a:endParaRPr lang="en-BE" b="1" dirty="0">
              <a:solidFill>
                <a:srgbClr val="F2CFEE"/>
              </a:solidFill>
              <a:latin typeface="MV Boli" panose="02000500030200090000" pitchFamily="2" charset="0"/>
              <a:cs typeface="MV Boli" panose="02000500030200090000" pitchFamily="2" charset="0"/>
            </a:endParaRPr>
          </a:p>
        </p:txBody>
      </p:sp>
      <p:sp>
        <p:nvSpPr>
          <p:cNvPr id="6" name="TextBox 5">
            <a:extLst>
              <a:ext uri="{FF2B5EF4-FFF2-40B4-BE49-F238E27FC236}">
                <a16:creationId xmlns:a16="http://schemas.microsoft.com/office/drawing/2014/main" id="{1578CC80-67E7-C457-E111-0BBA5AEB0826}"/>
              </a:ext>
            </a:extLst>
          </p:cNvPr>
          <p:cNvSpPr txBox="1"/>
          <p:nvPr/>
        </p:nvSpPr>
        <p:spPr>
          <a:xfrm>
            <a:off x="6376982" y="2709746"/>
            <a:ext cx="5008414" cy="523220"/>
          </a:xfrm>
          <a:prstGeom prst="rect">
            <a:avLst/>
          </a:prstGeom>
          <a:noFill/>
        </p:spPr>
        <p:txBody>
          <a:bodyPr wrap="square" rtlCol="0">
            <a:spAutoFit/>
          </a:bodyPr>
          <a:lstStyle/>
          <a:p>
            <a:r>
              <a:rPr lang="en-BE" sz="2800" b="1" dirty="0">
                <a:solidFill>
                  <a:schemeClr val="bg1"/>
                </a:solidFill>
                <a:latin typeface="MV Boli" panose="02000500030200090000" pitchFamily="2" charset="0"/>
                <a:cs typeface="MV Boli" panose="02000500030200090000" pitchFamily="2" charset="0"/>
              </a:rPr>
              <a:t>“READ A SPECTROGRAM”</a:t>
            </a:r>
          </a:p>
        </p:txBody>
      </p:sp>
    </p:spTree>
    <p:extLst>
      <p:ext uri="{BB962C8B-B14F-4D97-AF65-F5344CB8AC3E}">
        <p14:creationId xmlns:p14="http://schemas.microsoft.com/office/powerpoint/2010/main" val="2130378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Up-down Arrow 2">
            <a:extLst>
              <a:ext uri="{FF2B5EF4-FFF2-40B4-BE49-F238E27FC236}">
                <a16:creationId xmlns:a16="http://schemas.microsoft.com/office/drawing/2014/main" id="{D40F4D19-AB61-D3F1-3949-A7E526BEE301}"/>
              </a:ext>
            </a:extLst>
          </p:cNvPr>
          <p:cNvSpPr/>
          <p:nvPr/>
        </p:nvSpPr>
        <p:spPr>
          <a:xfrm>
            <a:off x="1446817" y="1397000"/>
            <a:ext cx="275771" cy="2032000"/>
          </a:xfrm>
          <a:prstGeom prst="upDownArrow">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Up-down Arrow 6">
            <a:extLst>
              <a:ext uri="{FF2B5EF4-FFF2-40B4-BE49-F238E27FC236}">
                <a16:creationId xmlns:a16="http://schemas.microsoft.com/office/drawing/2014/main" id="{C27545BC-95DA-DBBD-650E-EF132F6F7A14}"/>
              </a:ext>
            </a:extLst>
          </p:cNvPr>
          <p:cNvSpPr/>
          <p:nvPr/>
        </p:nvSpPr>
        <p:spPr>
          <a:xfrm>
            <a:off x="1446817" y="4336143"/>
            <a:ext cx="275771" cy="2032000"/>
          </a:xfrm>
          <a:prstGeom prst="upDownArrow">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Up-down Arrow 7">
            <a:extLst>
              <a:ext uri="{FF2B5EF4-FFF2-40B4-BE49-F238E27FC236}">
                <a16:creationId xmlns:a16="http://schemas.microsoft.com/office/drawing/2014/main" id="{C54CD31D-CB64-5D27-42BF-9BF93EFCE0C2}"/>
              </a:ext>
            </a:extLst>
          </p:cNvPr>
          <p:cNvSpPr/>
          <p:nvPr/>
        </p:nvSpPr>
        <p:spPr>
          <a:xfrm rot="16200000">
            <a:off x="5598703" y="-131427"/>
            <a:ext cx="275771" cy="8028000"/>
          </a:xfrm>
          <a:prstGeom prst="upDownArrow">
            <a:avLst/>
          </a:prstGeom>
          <a:solidFill>
            <a:schemeClr val="bg1"/>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accent4"/>
              </a:solidFill>
            </a:endParaRPr>
          </a:p>
        </p:txBody>
      </p:sp>
      <p:sp>
        <p:nvSpPr>
          <p:cNvPr id="11" name="TextBox 10">
            <a:extLst>
              <a:ext uri="{FF2B5EF4-FFF2-40B4-BE49-F238E27FC236}">
                <a16:creationId xmlns:a16="http://schemas.microsoft.com/office/drawing/2014/main" id="{44B6C3D4-0D33-5A54-1332-868A336B2B23}"/>
              </a:ext>
            </a:extLst>
          </p:cNvPr>
          <p:cNvSpPr txBox="1"/>
          <p:nvPr/>
        </p:nvSpPr>
        <p:spPr>
          <a:xfrm>
            <a:off x="203729" y="2228334"/>
            <a:ext cx="1518859" cy="369332"/>
          </a:xfrm>
          <a:prstGeom prst="rect">
            <a:avLst/>
          </a:prstGeom>
          <a:noFill/>
        </p:spPr>
        <p:txBody>
          <a:bodyPr wrap="square" rtlCol="0">
            <a:spAutoFit/>
          </a:bodyPr>
          <a:lstStyle/>
          <a:p>
            <a:r>
              <a:rPr lang="en-BE" b="1" dirty="0">
                <a:solidFill>
                  <a:schemeClr val="accent2"/>
                </a:solidFill>
                <a:latin typeface="MV Boli" panose="02000500030200090000" pitchFamily="2" charset="0"/>
                <a:cs typeface="MV Boli" panose="02000500030200090000" pitchFamily="2" charset="0"/>
              </a:rPr>
              <a:t>Amplitude</a:t>
            </a:r>
          </a:p>
        </p:txBody>
      </p:sp>
      <p:sp>
        <p:nvSpPr>
          <p:cNvPr id="12" name="TextBox 11">
            <a:extLst>
              <a:ext uri="{FF2B5EF4-FFF2-40B4-BE49-F238E27FC236}">
                <a16:creationId xmlns:a16="http://schemas.microsoft.com/office/drawing/2014/main" id="{AFBD431C-9886-FF7D-EFEA-C7B556754E4C}"/>
              </a:ext>
            </a:extLst>
          </p:cNvPr>
          <p:cNvSpPr txBox="1"/>
          <p:nvPr/>
        </p:nvSpPr>
        <p:spPr>
          <a:xfrm>
            <a:off x="825272" y="3697905"/>
            <a:ext cx="1518859" cy="369332"/>
          </a:xfrm>
          <a:prstGeom prst="rect">
            <a:avLst/>
          </a:prstGeom>
          <a:noFill/>
        </p:spPr>
        <p:txBody>
          <a:bodyPr wrap="square" rtlCol="0">
            <a:spAutoFit/>
          </a:bodyPr>
          <a:lstStyle/>
          <a:p>
            <a:r>
              <a:rPr lang="en-BE" b="1" dirty="0">
                <a:solidFill>
                  <a:schemeClr val="accent4"/>
                </a:solidFill>
                <a:latin typeface="MV Boli" panose="02000500030200090000" pitchFamily="2" charset="0"/>
                <a:cs typeface="MV Boli" panose="02000500030200090000" pitchFamily="2" charset="0"/>
              </a:rPr>
              <a:t>Time</a:t>
            </a:r>
          </a:p>
        </p:txBody>
      </p:sp>
      <p:sp>
        <p:nvSpPr>
          <p:cNvPr id="13" name="TextBox 12">
            <a:extLst>
              <a:ext uri="{FF2B5EF4-FFF2-40B4-BE49-F238E27FC236}">
                <a16:creationId xmlns:a16="http://schemas.microsoft.com/office/drawing/2014/main" id="{308F12C5-8619-A94E-B8B9-189F87B734FA}"/>
              </a:ext>
            </a:extLst>
          </p:cNvPr>
          <p:cNvSpPr txBox="1"/>
          <p:nvPr/>
        </p:nvSpPr>
        <p:spPr>
          <a:xfrm>
            <a:off x="203728" y="5209494"/>
            <a:ext cx="1518859" cy="369332"/>
          </a:xfrm>
          <a:prstGeom prst="rect">
            <a:avLst/>
          </a:prstGeom>
          <a:noFill/>
        </p:spPr>
        <p:txBody>
          <a:bodyPr wrap="square" rtlCol="0">
            <a:spAutoFit/>
          </a:bodyPr>
          <a:lstStyle/>
          <a:p>
            <a:r>
              <a:rPr lang="en-BE" b="1" dirty="0">
                <a:solidFill>
                  <a:schemeClr val="accent6"/>
                </a:solidFill>
                <a:latin typeface="MV Boli" panose="02000500030200090000" pitchFamily="2" charset="0"/>
                <a:cs typeface="MV Boli" panose="02000500030200090000" pitchFamily="2" charset="0"/>
              </a:rPr>
              <a:t>Frequency</a:t>
            </a:r>
          </a:p>
        </p:txBody>
      </p:sp>
      <p:sp>
        <p:nvSpPr>
          <p:cNvPr id="2" name="Up-down Arrow 1">
            <a:extLst>
              <a:ext uri="{FF2B5EF4-FFF2-40B4-BE49-F238E27FC236}">
                <a16:creationId xmlns:a16="http://schemas.microsoft.com/office/drawing/2014/main" id="{7513B2E5-E2EA-4423-32EA-5B75ED906238}"/>
              </a:ext>
            </a:extLst>
          </p:cNvPr>
          <p:cNvSpPr/>
          <p:nvPr/>
        </p:nvSpPr>
        <p:spPr>
          <a:xfrm>
            <a:off x="10440796" y="4324918"/>
            <a:ext cx="275771" cy="2032000"/>
          </a:xfrm>
          <a:prstGeom prst="upDownArrow">
            <a:avLst/>
          </a:prstGeom>
          <a:gradFill>
            <a:gsLst>
              <a:gs pos="50000">
                <a:schemeClr val="accent2"/>
              </a:gs>
              <a:gs pos="0">
                <a:schemeClr val="accent2">
                  <a:lumMod val="50000"/>
                </a:schemeClr>
              </a:gs>
              <a:gs pos="100000">
                <a:schemeClr val="bg1"/>
              </a:gs>
            </a:gsLst>
            <a:lin ang="5400000" scaled="1"/>
          </a:gra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extBox 3">
            <a:extLst>
              <a:ext uri="{FF2B5EF4-FFF2-40B4-BE49-F238E27FC236}">
                <a16:creationId xmlns:a16="http://schemas.microsoft.com/office/drawing/2014/main" id="{0B2B6A07-770E-138C-C1D4-B3E2BF3F00F0}"/>
              </a:ext>
            </a:extLst>
          </p:cNvPr>
          <p:cNvSpPr txBox="1"/>
          <p:nvPr/>
        </p:nvSpPr>
        <p:spPr>
          <a:xfrm>
            <a:off x="10745183" y="5156252"/>
            <a:ext cx="1518859" cy="369332"/>
          </a:xfrm>
          <a:prstGeom prst="rect">
            <a:avLst/>
          </a:prstGeom>
          <a:noFill/>
        </p:spPr>
        <p:txBody>
          <a:bodyPr wrap="square" rtlCol="0">
            <a:spAutoFit/>
          </a:bodyPr>
          <a:lstStyle/>
          <a:p>
            <a:r>
              <a:rPr lang="en-BE" b="1" dirty="0">
                <a:solidFill>
                  <a:schemeClr val="accent2"/>
                </a:solidFill>
                <a:latin typeface="MV Boli" panose="02000500030200090000" pitchFamily="2" charset="0"/>
                <a:cs typeface="MV Boli" panose="02000500030200090000" pitchFamily="2" charset="0"/>
              </a:rPr>
              <a:t>Amplitude</a:t>
            </a:r>
          </a:p>
        </p:txBody>
      </p:sp>
      <p:pic>
        <p:nvPicPr>
          <p:cNvPr id="5" name="Picture 4">
            <a:extLst>
              <a:ext uri="{FF2B5EF4-FFF2-40B4-BE49-F238E27FC236}">
                <a16:creationId xmlns:a16="http://schemas.microsoft.com/office/drawing/2014/main" id="{F7CF7B91-3F65-8D9C-0A6B-3ED524054BFC}"/>
              </a:ext>
            </a:extLst>
          </p:cNvPr>
          <p:cNvPicPr>
            <a:picLocks noChangeAspect="1"/>
          </p:cNvPicPr>
          <p:nvPr/>
        </p:nvPicPr>
        <p:blipFill rotWithShape="1">
          <a:blip r:embed="rId3"/>
          <a:srcRect l="6086" t="17418" r="28948" b="67402"/>
          <a:stretch/>
        </p:blipFill>
        <p:spPr>
          <a:xfrm>
            <a:off x="1885843" y="1492867"/>
            <a:ext cx="7864745" cy="1917271"/>
          </a:xfrm>
          <a:prstGeom prst="rect">
            <a:avLst/>
          </a:prstGeom>
        </p:spPr>
      </p:pic>
      <p:pic>
        <p:nvPicPr>
          <p:cNvPr id="14" name="Picture 13">
            <a:extLst>
              <a:ext uri="{FF2B5EF4-FFF2-40B4-BE49-F238E27FC236}">
                <a16:creationId xmlns:a16="http://schemas.microsoft.com/office/drawing/2014/main" id="{98A41941-66CA-445D-3BCB-7010D417F402}"/>
              </a:ext>
            </a:extLst>
          </p:cNvPr>
          <p:cNvPicPr>
            <a:picLocks noChangeAspect="1"/>
          </p:cNvPicPr>
          <p:nvPr/>
        </p:nvPicPr>
        <p:blipFill rotWithShape="1">
          <a:blip r:embed="rId4"/>
          <a:srcRect l="6863" t="34349" r="29099" b="47798"/>
          <a:stretch/>
        </p:blipFill>
        <p:spPr>
          <a:xfrm>
            <a:off x="1885842" y="4145464"/>
            <a:ext cx="7864745" cy="2211453"/>
          </a:xfrm>
          <a:prstGeom prst="rect">
            <a:avLst/>
          </a:prstGeom>
        </p:spPr>
      </p:pic>
    </p:spTree>
    <p:extLst>
      <p:ext uri="{BB962C8B-B14F-4D97-AF65-F5344CB8AC3E}">
        <p14:creationId xmlns:p14="http://schemas.microsoft.com/office/powerpoint/2010/main" val="500523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grpSp>
        <p:nvGrpSpPr>
          <p:cNvPr id="5" name="Group 4">
            <a:extLst>
              <a:ext uri="{FF2B5EF4-FFF2-40B4-BE49-F238E27FC236}">
                <a16:creationId xmlns:a16="http://schemas.microsoft.com/office/drawing/2014/main" id="{6A85EF91-F726-1DED-DE10-E7D00A5095E6}"/>
              </a:ext>
            </a:extLst>
          </p:cNvPr>
          <p:cNvGrpSpPr/>
          <p:nvPr/>
        </p:nvGrpSpPr>
        <p:grpSpPr>
          <a:xfrm>
            <a:off x="6371193" y="1670547"/>
            <a:ext cx="4492748" cy="4424710"/>
            <a:chOff x="3025358" y="1652940"/>
            <a:chExt cx="4492748" cy="4424710"/>
          </a:xfrm>
          <a:solidFill>
            <a:srgbClr val="F2CFEE"/>
          </a:solidFill>
        </p:grpSpPr>
        <p:sp>
          <p:nvSpPr>
            <p:cNvPr id="2" name="Up Arrow 1">
              <a:extLst>
                <a:ext uri="{FF2B5EF4-FFF2-40B4-BE49-F238E27FC236}">
                  <a16:creationId xmlns:a16="http://schemas.microsoft.com/office/drawing/2014/main" id="{BC39735A-414E-B159-28A4-921A5FD1ECA8}"/>
                </a:ext>
              </a:extLst>
            </p:cNvPr>
            <p:cNvSpPr/>
            <p:nvPr/>
          </p:nvSpPr>
          <p:spPr>
            <a:xfrm>
              <a:off x="3025358" y="1652940"/>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4" name="Up Arrow 3">
              <a:extLst>
                <a:ext uri="{FF2B5EF4-FFF2-40B4-BE49-F238E27FC236}">
                  <a16:creationId xmlns:a16="http://schemas.microsoft.com/office/drawing/2014/main" id="{EC849136-6564-0A24-7758-333BB4A80870}"/>
                </a:ext>
              </a:extLst>
            </p:cNvPr>
            <p:cNvSpPr/>
            <p:nvPr/>
          </p:nvSpPr>
          <p:spPr>
            <a:xfrm rot="5400000">
              <a:off x="5202789" y="3762333"/>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6" name="TextBox 5">
            <a:extLst>
              <a:ext uri="{FF2B5EF4-FFF2-40B4-BE49-F238E27FC236}">
                <a16:creationId xmlns:a16="http://schemas.microsoft.com/office/drawing/2014/main" id="{4C75400A-CABC-3F03-6ED9-EE553857A227}"/>
              </a:ext>
            </a:extLst>
          </p:cNvPr>
          <p:cNvSpPr txBox="1"/>
          <p:nvPr/>
        </p:nvSpPr>
        <p:spPr>
          <a:xfrm>
            <a:off x="10871548" y="5819486"/>
            <a:ext cx="1518859" cy="923330"/>
          </a:xfrm>
          <a:prstGeom prst="rect">
            <a:avLst/>
          </a:prstGeom>
          <a:noFill/>
        </p:spPr>
        <p:txBody>
          <a:bodyPr wrap="square" rtlCol="0">
            <a:spAutoFit/>
          </a:bodyPr>
          <a:lstStyle/>
          <a:p>
            <a:r>
              <a:rPr lang="en-BE" b="1" dirty="0">
                <a:solidFill>
                  <a:srgbClr val="F2CFEE"/>
                </a:solidFill>
                <a:latin typeface="MV Boli" panose="02000500030200090000" pitchFamily="2" charset="0"/>
                <a:cs typeface="MV Boli" panose="02000500030200090000" pitchFamily="2" charset="0"/>
              </a:rPr>
              <a:t>Good frequency resolution</a:t>
            </a:r>
          </a:p>
        </p:txBody>
      </p:sp>
      <p:sp>
        <p:nvSpPr>
          <p:cNvPr id="9" name="TextBox 8">
            <a:extLst>
              <a:ext uri="{FF2B5EF4-FFF2-40B4-BE49-F238E27FC236}">
                <a16:creationId xmlns:a16="http://schemas.microsoft.com/office/drawing/2014/main" id="{93EAC3E4-D631-B5B9-30C3-6F813FA0A2D9}"/>
              </a:ext>
            </a:extLst>
          </p:cNvPr>
          <p:cNvSpPr txBox="1"/>
          <p:nvPr/>
        </p:nvSpPr>
        <p:spPr>
          <a:xfrm>
            <a:off x="4644116" y="1670547"/>
            <a:ext cx="1518859" cy="646331"/>
          </a:xfrm>
          <a:prstGeom prst="rect">
            <a:avLst/>
          </a:prstGeom>
          <a:noFill/>
        </p:spPr>
        <p:txBody>
          <a:bodyPr wrap="square" rtlCol="0">
            <a:spAutoFit/>
          </a:bodyPr>
          <a:lstStyle/>
          <a:p>
            <a:r>
              <a:rPr lang="en-BE" b="1" dirty="0">
                <a:solidFill>
                  <a:srgbClr val="F2CFEE"/>
                </a:solidFill>
                <a:latin typeface="MV Boli" panose="02000500030200090000" pitchFamily="2" charset="0"/>
                <a:cs typeface="MV Boli" panose="02000500030200090000" pitchFamily="2" charset="0"/>
              </a:rPr>
              <a:t>Good time resolution</a:t>
            </a:r>
          </a:p>
        </p:txBody>
      </p:sp>
      <p:sp>
        <p:nvSpPr>
          <p:cNvPr id="14" name="Oval 13">
            <a:extLst>
              <a:ext uri="{FF2B5EF4-FFF2-40B4-BE49-F238E27FC236}">
                <a16:creationId xmlns:a16="http://schemas.microsoft.com/office/drawing/2014/main" id="{D4CE616A-86C8-B79C-934A-C7A2950638AA}"/>
              </a:ext>
            </a:extLst>
          </p:cNvPr>
          <p:cNvSpPr/>
          <p:nvPr/>
        </p:nvSpPr>
        <p:spPr>
          <a:xfrm>
            <a:off x="6855182" y="1670547"/>
            <a:ext cx="1682044" cy="846666"/>
          </a:xfrm>
          <a:prstGeom prst="ellipse">
            <a:avLst/>
          </a:prstGeom>
          <a:solidFill>
            <a:schemeClr val="bg1"/>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400" dirty="0">
                <a:solidFill>
                  <a:schemeClr val="tx1"/>
                </a:solidFill>
                <a:latin typeface="Gill Sans MT" panose="020B0502020104020203" pitchFamily="34" charset="77"/>
              </a:rPr>
              <a:t>Wide-band spectrogram</a:t>
            </a:r>
          </a:p>
          <a:p>
            <a:pPr algn="ctr"/>
            <a:r>
              <a:rPr lang="en-BE" sz="1400" dirty="0">
                <a:solidFill>
                  <a:schemeClr val="tx1"/>
                </a:solidFill>
                <a:latin typeface="Gill Sans MT" panose="020B0502020104020203" pitchFamily="34" charset="77"/>
              </a:rPr>
              <a:t>(≃ 5ms)</a:t>
            </a:r>
          </a:p>
        </p:txBody>
      </p:sp>
      <p:sp>
        <p:nvSpPr>
          <p:cNvPr id="15" name="Oval 14">
            <a:extLst>
              <a:ext uri="{FF2B5EF4-FFF2-40B4-BE49-F238E27FC236}">
                <a16:creationId xmlns:a16="http://schemas.microsoft.com/office/drawing/2014/main" id="{116B66E1-0DBD-F389-59C2-794397F6D358}"/>
              </a:ext>
            </a:extLst>
          </p:cNvPr>
          <p:cNvSpPr/>
          <p:nvPr/>
        </p:nvSpPr>
        <p:spPr>
          <a:xfrm>
            <a:off x="9189504" y="4791876"/>
            <a:ext cx="1682044" cy="846666"/>
          </a:xfrm>
          <a:prstGeom prst="ellipse">
            <a:avLst/>
          </a:prstGeom>
          <a:solidFill>
            <a:schemeClr val="bg1"/>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400" dirty="0">
                <a:solidFill>
                  <a:schemeClr val="tx1"/>
                </a:solidFill>
                <a:latin typeface="Gill Sans MT" panose="020B0502020104020203" pitchFamily="34" charset="77"/>
              </a:rPr>
              <a:t>Narrow-band spectrogram</a:t>
            </a:r>
          </a:p>
          <a:p>
            <a:pPr algn="ctr"/>
            <a:r>
              <a:rPr lang="en-BE" sz="1400" dirty="0">
                <a:solidFill>
                  <a:schemeClr val="tx1"/>
                </a:solidFill>
                <a:latin typeface="Gill Sans MT" panose="020B0502020104020203" pitchFamily="34" charset="77"/>
              </a:rPr>
              <a:t>(≃ 100ms)</a:t>
            </a:r>
          </a:p>
        </p:txBody>
      </p:sp>
      <p:sp>
        <p:nvSpPr>
          <p:cNvPr id="16" name="TextBox 15">
            <a:extLst>
              <a:ext uri="{FF2B5EF4-FFF2-40B4-BE49-F238E27FC236}">
                <a16:creationId xmlns:a16="http://schemas.microsoft.com/office/drawing/2014/main" id="{FC7AE095-DC1E-C1FC-6DCE-58D6D45C88A8}"/>
              </a:ext>
            </a:extLst>
          </p:cNvPr>
          <p:cNvSpPr txBox="1"/>
          <p:nvPr/>
        </p:nvSpPr>
        <p:spPr>
          <a:xfrm>
            <a:off x="60478" y="3344488"/>
            <a:ext cx="12071044" cy="646331"/>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Spectrogram Settings</a:t>
            </a:r>
          </a:p>
        </p:txBody>
      </p:sp>
    </p:spTree>
    <p:extLst>
      <p:ext uri="{BB962C8B-B14F-4D97-AF65-F5344CB8AC3E}">
        <p14:creationId xmlns:p14="http://schemas.microsoft.com/office/powerpoint/2010/main" val="1058511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dirty="0">
                <a:solidFill>
                  <a:schemeClr val="bg1"/>
                </a:solidFill>
                <a:latin typeface="Gill Sans MT" panose="020B0502020104020203" pitchFamily="34" charset="77"/>
              </a:rPr>
              <a:t>Musical experiment </a:t>
            </a:r>
            <a:endParaRPr lang="en-BE" b="1" dirty="0">
              <a:solidFill>
                <a:schemeClr val="bg1"/>
              </a:solidFill>
              <a:latin typeface="+mn-lt"/>
            </a:endParaRPr>
          </a:p>
        </p:txBody>
      </p:sp>
      <p:pic>
        <p:nvPicPr>
          <p:cNvPr id="8" name="Graphic 7" descr="Music note with solid fill">
            <a:extLst>
              <a:ext uri="{FF2B5EF4-FFF2-40B4-BE49-F238E27FC236}">
                <a16:creationId xmlns:a16="http://schemas.microsoft.com/office/drawing/2014/main" id="{DFB01201-3E4C-33AA-45F6-56C5188318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73772" y="2595563"/>
            <a:ext cx="914400" cy="914400"/>
          </a:xfrm>
          <a:prstGeom prst="rect">
            <a:avLst/>
          </a:prstGeom>
        </p:spPr>
      </p:pic>
    </p:spTree>
    <p:extLst>
      <p:ext uri="{BB962C8B-B14F-4D97-AF65-F5344CB8AC3E}">
        <p14:creationId xmlns:p14="http://schemas.microsoft.com/office/powerpoint/2010/main" val="1070863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3" name="Picture 2">
            <a:extLst>
              <a:ext uri="{FF2B5EF4-FFF2-40B4-BE49-F238E27FC236}">
                <a16:creationId xmlns:a16="http://schemas.microsoft.com/office/drawing/2014/main" id="{7A19FEBC-0376-6E48-FC9C-74B5C9A4BF11}"/>
              </a:ext>
            </a:extLst>
          </p:cNvPr>
          <p:cNvPicPr>
            <a:picLocks noChangeAspect="1"/>
          </p:cNvPicPr>
          <p:nvPr/>
        </p:nvPicPr>
        <p:blipFill rotWithShape="1">
          <a:blip r:embed="rId3"/>
          <a:srcRect l="5500" t="12799" r="27198" b="50494"/>
          <a:stretch/>
        </p:blipFill>
        <p:spPr>
          <a:xfrm>
            <a:off x="248354" y="2631075"/>
            <a:ext cx="11329623" cy="3770488"/>
          </a:xfrm>
          <a:prstGeom prst="rect">
            <a:avLst/>
          </a:prstGeom>
        </p:spPr>
      </p:pic>
      <p:sp>
        <p:nvSpPr>
          <p:cNvPr id="7" name="TextBox 6">
            <a:extLst>
              <a:ext uri="{FF2B5EF4-FFF2-40B4-BE49-F238E27FC236}">
                <a16:creationId xmlns:a16="http://schemas.microsoft.com/office/drawing/2014/main" id="{4784952C-58BF-89A1-7EC8-5B01F28D32AD}"/>
              </a:ext>
            </a:extLst>
          </p:cNvPr>
          <p:cNvSpPr txBox="1"/>
          <p:nvPr/>
        </p:nvSpPr>
        <p:spPr>
          <a:xfrm>
            <a:off x="87615" y="1500892"/>
            <a:ext cx="12071044" cy="646331"/>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Tracking errors (octave jumps)</a:t>
            </a:r>
          </a:p>
        </p:txBody>
      </p:sp>
      <p:sp>
        <p:nvSpPr>
          <p:cNvPr id="8" name="Oval 7">
            <a:extLst>
              <a:ext uri="{FF2B5EF4-FFF2-40B4-BE49-F238E27FC236}">
                <a16:creationId xmlns:a16="http://schemas.microsoft.com/office/drawing/2014/main" id="{F57B0D95-8538-8493-F6B3-AECEA4AF9242}"/>
              </a:ext>
            </a:extLst>
          </p:cNvPr>
          <p:cNvSpPr/>
          <p:nvPr/>
        </p:nvSpPr>
        <p:spPr>
          <a:xfrm>
            <a:off x="4188178" y="4892872"/>
            <a:ext cx="1569155" cy="1365956"/>
          </a:xfrm>
          <a:prstGeom prst="ellipse">
            <a:avLst/>
          </a:prstGeom>
          <a:solidFill>
            <a:srgbClr val="F2CFEE">
              <a:alpha val="35922"/>
            </a:srgbClr>
          </a:solidFill>
          <a:ln w="38100">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9538848C-33E0-F504-74FF-D22BCEBDEDFB}"/>
              </a:ext>
            </a:extLst>
          </p:cNvPr>
          <p:cNvSpPr txBox="1"/>
          <p:nvPr/>
        </p:nvSpPr>
        <p:spPr>
          <a:xfrm>
            <a:off x="4188178" y="5252604"/>
            <a:ext cx="613065" cy="369332"/>
          </a:xfrm>
          <a:prstGeom prst="rect">
            <a:avLst/>
          </a:prstGeom>
          <a:noFill/>
        </p:spPr>
        <p:txBody>
          <a:bodyPr wrap="square" rtlCol="0">
            <a:spAutoFit/>
          </a:bodyPr>
          <a:lstStyle/>
          <a:p>
            <a:r>
              <a:rPr lang="en-BE" dirty="0">
                <a:solidFill>
                  <a:srgbClr val="584ADD"/>
                </a:solidFill>
                <a:latin typeface="Gill Sans MT" panose="020B0502020104020203" pitchFamily="34" charset="77"/>
              </a:rPr>
              <a:t>411</a:t>
            </a:r>
          </a:p>
        </p:txBody>
      </p:sp>
      <p:sp>
        <p:nvSpPr>
          <p:cNvPr id="12" name="TextBox 11">
            <a:extLst>
              <a:ext uri="{FF2B5EF4-FFF2-40B4-BE49-F238E27FC236}">
                <a16:creationId xmlns:a16="http://schemas.microsoft.com/office/drawing/2014/main" id="{D3E95E4E-4011-3AA4-B60A-20EF2A49881D}"/>
              </a:ext>
            </a:extLst>
          </p:cNvPr>
          <p:cNvSpPr txBox="1"/>
          <p:nvPr/>
        </p:nvSpPr>
        <p:spPr>
          <a:xfrm>
            <a:off x="4978593" y="5664777"/>
            <a:ext cx="613065" cy="369332"/>
          </a:xfrm>
          <a:prstGeom prst="rect">
            <a:avLst/>
          </a:prstGeom>
          <a:noFill/>
        </p:spPr>
        <p:txBody>
          <a:bodyPr wrap="square" rtlCol="0">
            <a:spAutoFit/>
          </a:bodyPr>
          <a:lstStyle/>
          <a:p>
            <a:r>
              <a:rPr lang="en-BE" dirty="0">
                <a:solidFill>
                  <a:srgbClr val="584ADD"/>
                </a:solidFill>
                <a:latin typeface="Gill Sans MT" panose="020B0502020104020203" pitchFamily="34" charset="77"/>
              </a:rPr>
              <a:t>280</a:t>
            </a:r>
          </a:p>
        </p:txBody>
      </p:sp>
    </p:spTree>
    <p:extLst>
      <p:ext uri="{BB962C8B-B14F-4D97-AF65-F5344CB8AC3E}">
        <p14:creationId xmlns:p14="http://schemas.microsoft.com/office/powerpoint/2010/main" val="716390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7" name="TextBox 6">
            <a:extLst>
              <a:ext uri="{FF2B5EF4-FFF2-40B4-BE49-F238E27FC236}">
                <a16:creationId xmlns:a16="http://schemas.microsoft.com/office/drawing/2014/main" id="{4784952C-58BF-89A1-7EC8-5B01F28D32AD}"/>
              </a:ext>
            </a:extLst>
          </p:cNvPr>
          <p:cNvSpPr txBox="1"/>
          <p:nvPr/>
        </p:nvSpPr>
        <p:spPr>
          <a:xfrm>
            <a:off x="87615" y="1500892"/>
            <a:ext cx="12071044" cy="4339650"/>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Tracking errors (octave jumps)</a:t>
            </a:r>
          </a:p>
          <a:p>
            <a:endParaRPr lang="en-BE" sz="3600" b="1" dirty="0">
              <a:solidFill>
                <a:schemeClr val="bg1"/>
              </a:solidFill>
              <a:latin typeface="MV Boli" panose="020F0502020204030204" pitchFamily="34" charset="0"/>
              <a:cs typeface="MV Boli" panose="020F0502020204030204" pitchFamily="34" charset="0"/>
            </a:endParaRPr>
          </a:p>
          <a:p>
            <a:r>
              <a:rPr lang="en-BE" sz="3600" b="1" dirty="0">
                <a:solidFill>
                  <a:schemeClr val="bg1"/>
                </a:solidFill>
                <a:latin typeface="MV Boli" panose="020F0502020204030204" pitchFamily="34" charset="0"/>
                <a:cs typeface="MV Boli" panose="020F0502020204030204" pitchFamily="34" charset="0"/>
              </a:rPr>
              <a:t>						</a:t>
            </a:r>
            <a:r>
              <a:rPr lang="en-BE" sz="2800" b="1" dirty="0">
                <a:solidFill>
                  <a:schemeClr val="bg1"/>
                </a:solidFill>
                <a:latin typeface="MV Boli" panose="020F0502020204030204" pitchFamily="34" charset="0"/>
                <a:cs typeface="MV Boli" panose="020F0502020204030204" pitchFamily="34" charset="0"/>
              </a:rPr>
              <a:t> - usually real F0x2 or real F0/2</a:t>
            </a:r>
          </a:p>
          <a:p>
            <a:endParaRPr lang="en-BE" sz="2800" b="1" dirty="0">
              <a:solidFill>
                <a:schemeClr val="bg1"/>
              </a:solidFill>
              <a:latin typeface="MV Boli" panose="020F0502020204030204" pitchFamily="34" charset="0"/>
              <a:cs typeface="MV Boli" panose="020F0502020204030204" pitchFamily="34" charset="0"/>
            </a:endParaRPr>
          </a:p>
          <a:p>
            <a:r>
              <a:rPr lang="en-BE" sz="2800" b="1" dirty="0">
                <a:solidFill>
                  <a:schemeClr val="bg1"/>
                </a:solidFill>
                <a:latin typeface="MV Boli" panose="020F0502020204030204" pitchFamily="34" charset="0"/>
                <a:cs typeface="MV Boli" panose="020F0502020204030204" pitchFamily="34" charset="0"/>
              </a:rPr>
              <a:t>						</a:t>
            </a:r>
            <a:r>
              <a:rPr lang="en-BE" sz="2800" b="1" dirty="0">
                <a:solidFill>
                  <a:srgbClr val="F2CFEE"/>
                </a:solidFill>
                <a:latin typeface="MV Boli" panose="020F0502020204030204" pitchFamily="34" charset="0"/>
                <a:cs typeface="MV Boli" panose="020F0502020204030204" pitchFamily="34" charset="0"/>
              </a:rPr>
              <a:t>Solutions:</a:t>
            </a:r>
          </a:p>
          <a:p>
            <a:r>
              <a:rPr lang="en-BE" sz="2800" b="1" dirty="0">
                <a:solidFill>
                  <a:srgbClr val="F2CFEE"/>
                </a:solidFill>
                <a:latin typeface="MV Boli" panose="020F0502020204030204" pitchFamily="34" charset="0"/>
                <a:cs typeface="MV Boli" panose="020F0502020204030204" pitchFamily="34" charset="0"/>
              </a:rPr>
              <a:t>							- “Kill octave jumps”</a:t>
            </a:r>
          </a:p>
          <a:p>
            <a:r>
              <a:rPr lang="en-BE" sz="2800" b="1" dirty="0">
                <a:solidFill>
                  <a:srgbClr val="F2CFEE"/>
                </a:solidFill>
                <a:latin typeface="MV Boli" panose="020F0502020204030204" pitchFamily="34" charset="0"/>
                <a:cs typeface="MV Boli" panose="020F0502020204030204" pitchFamily="34" charset="0"/>
              </a:rPr>
              <a:t>							- Fine-tune your parameters</a:t>
            </a:r>
          </a:p>
          <a:p>
            <a:r>
              <a:rPr lang="en-BE" sz="2800" b="1" dirty="0">
                <a:solidFill>
                  <a:srgbClr val="F2CFEE"/>
                </a:solidFill>
                <a:latin typeface="MV Boli" panose="020F0502020204030204" pitchFamily="34" charset="0"/>
                <a:cs typeface="MV Boli" panose="020F0502020204030204" pitchFamily="34" charset="0"/>
              </a:rPr>
              <a:t>							- Exclusion of outliers</a:t>
            </a:r>
          </a:p>
          <a:p>
            <a:r>
              <a:rPr lang="en-BE" sz="2800" b="1" dirty="0">
                <a:solidFill>
                  <a:srgbClr val="F2CFEE"/>
                </a:solidFill>
                <a:latin typeface="MV Boli" panose="020F0502020204030204" pitchFamily="34" charset="0"/>
                <a:cs typeface="MV Boli" panose="020F0502020204030204" pitchFamily="34" charset="0"/>
              </a:rPr>
              <a:t>							- Manual correction</a:t>
            </a:r>
          </a:p>
        </p:txBody>
      </p:sp>
      <p:pic>
        <p:nvPicPr>
          <p:cNvPr id="4" name="Picture 3">
            <a:extLst>
              <a:ext uri="{FF2B5EF4-FFF2-40B4-BE49-F238E27FC236}">
                <a16:creationId xmlns:a16="http://schemas.microsoft.com/office/drawing/2014/main" id="{9D3ED7CF-922B-1722-4195-B3D7D45FF5EB}"/>
              </a:ext>
            </a:extLst>
          </p:cNvPr>
          <p:cNvPicPr>
            <a:picLocks noChangeAspect="1"/>
          </p:cNvPicPr>
          <p:nvPr/>
        </p:nvPicPr>
        <p:blipFill rotWithShape="1">
          <a:blip r:embed="rId3"/>
          <a:srcRect l="7046" t="50000" r="27144" b="3907"/>
          <a:stretch/>
        </p:blipFill>
        <p:spPr>
          <a:xfrm>
            <a:off x="471488" y="2557463"/>
            <a:ext cx="5114925" cy="3892639"/>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797AF256-9F47-D9D2-F5DB-622DBAEBAF1E}"/>
                  </a:ext>
                </a:extLst>
              </p14:cNvPr>
              <p14:cNvContentPartPr/>
              <p14:nvPr/>
            </p14:nvContentPartPr>
            <p14:xfrm>
              <a:off x="2906505" y="4184550"/>
              <a:ext cx="1477440" cy="277560"/>
            </p14:xfrm>
          </p:contentPart>
        </mc:Choice>
        <mc:Fallback>
          <p:pic>
            <p:nvPicPr>
              <p:cNvPr id="5" name="Ink 4">
                <a:extLst>
                  <a:ext uri="{FF2B5EF4-FFF2-40B4-BE49-F238E27FC236}">
                    <a16:creationId xmlns:a16="http://schemas.microsoft.com/office/drawing/2014/main" id="{797AF256-9F47-D9D2-F5DB-622DBAEBAF1E}"/>
                  </a:ext>
                </a:extLst>
              </p:cNvPr>
              <p:cNvPicPr/>
              <p:nvPr/>
            </p:nvPicPr>
            <p:blipFill>
              <a:blip r:embed="rId5"/>
              <a:stretch>
                <a:fillRect/>
              </a:stretch>
            </p:blipFill>
            <p:spPr>
              <a:xfrm>
                <a:off x="2816505" y="4004550"/>
                <a:ext cx="1657080" cy="637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F51B5826-C127-EEA2-5361-95380E36BFB4}"/>
                  </a:ext>
                </a:extLst>
              </p14:cNvPr>
              <p14:cNvContentPartPr/>
              <p14:nvPr/>
            </p14:nvContentPartPr>
            <p14:xfrm>
              <a:off x="1984905" y="3345750"/>
              <a:ext cx="722160" cy="34560"/>
            </p14:xfrm>
          </p:contentPart>
        </mc:Choice>
        <mc:Fallback>
          <p:pic>
            <p:nvPicPr>
              <p:cNvPr id="6" name="Ink 5">
                <a:extLst>
                  <a:ext uri="{FF2B5EF4-FFF2-40B4-BE49-F238E27FC236}">
                    <a16:creationId xmlns:a16="http://schemas.microsoft.com/office/drawing/2014/main" id="{F51B5826-C127-EEA2-5361-95380E36BFB4}"/>
                  </a:ext>
                </a:extLst>
              </p:cNvPr>
              <p:cNvPicPr/>
              <p:nvPr/>
            </p:nvPicPr>
            <p:blipFill>
              <a:blip r:embed="rId7"/>
              <a:stretch>
                <a:fillRect/>
              </a:stretch>
            </p:blipFill>
            <p:spPr>
              <a:xfrm>
                <a:off x="1894905" y="3166110"/>
                <a:ext cx="901800" cy="394200"/>
              </a:xfrm>
              <a:prstGeom prst="rect">
                <a:avLst/>
              </a:prstGeom>
            </p:spPr>
          </p:pic>
        </mc:Fallback>
      </mc:AlternateContent>
      <p:sp>
        <p:nvSpPr>
          <p:cNvPr id="9" name="TextBox 8">
            <a:extLst>
              <a:ext uri="{FF2B5EF4-FFF2-40B4-BE49-F238E27FC236}">
                <a16:creationId xmlns:a16="http://schemas.microsoft.com/office/drawing/2014/main" id="{1FB36D7D-2EF7-F97F-EA71-89A01EF5003B}"/>
              </a:ext>
            </a:extLst>
          </p:cNvPr>
          <p:cNvSpPr txBox="1"/>
          <p:nvPr/>
        </p:nvSpPr>
        <p:spPr>
          <a:xfrm>
            <a:off x="2094000" y="4555426"/>
            <a:ext cx="613065" cy="369332"/>
          </a:xfrm>
          <a:prstGeom prst="rect">
            <a:avLst/>
          </a:prstGeom>
          <a:noFill/>
        </p:spPr>
        <p:txBody>
          <a:bodyPr wrap="square" rtlCol="0">
            <a:spAutoFit/>
          </a:bodyPr>
          <a:lstStyle/>
          <a:p>
            <a:r>
              <a:rPr lang="en-BE" dirty="0">
                <a:solidFill>
                  <a:srgbClr val="584ADD"/>
                </a:solidFill>
                <a:latin typeface="Gill Sans MT" panose="020B0502020104020203" pitchFamily="34" charset="77"/>
              </a:rPr>
              <a:t>280</a:t>
            </a:r>
          </a:p>
        </p:txBody>
      </p:sp>
      <p:sp>
        <p:nvSpPr>
          <p:cNvPr id="13" name="TextBox 12">
            <a:extLst>
              <a:ext uri="{FF2B5EF4-FFF2-40B4-BE49-F238E27FC236}">
                <a16:creationId xmlns:a16="http://schemas.microsoft.com/office/drawing/2014/main" id="{13094829-0FAA-2157-3B53-D5C6A41B6A84}"/>
              </a:ext>
            </a:extLst>
          </p:cNvPr>
          <p:cNvSpPr txBox="1"/>
          <p:nvPr/>
        </p:nvSpPr>
        <p:spPr>
          <a:xfrm>
            <a:off x="1371840" y="3178364"/>
            <a:ext cx="613065" cy="369332"/>
          </a:xfrm>
          <a:prstGeom prst="rect">
            <a:avLst/>
          </a:prstGeom>
          <a:noFill/>
        </p:spPr>
        <p:txBody>
          <a:bodyPr wrap="square" rtlCol="0">
            <a:spAutoFit/>
          </a:bodyPr>
          <a:lstStyle/>
          <a:p>
            <a:r>
              <a:rPr lang="en-BE" dirty="0">
                <a:solidFill>
                  <a:srgbClr val="584ADD"/>
                </a:solidFill>
                <a:latin typeface="Gill Sans MT" panose="020B0502020104020203" pitchFamily="34" charset="77"/>
              </a:rPr>
              <a:t>568</a:t>
            </a:r>
          </a:p>
        </p:txBody>
      </p:sp>
    </p:spTree>
    <p:extLst>
      <p:ext uri="{BB962C8B-B14F-4D97-AF65-F5344CB8AC3E}">
        <p14:creationId xmlns:p14="http://schemas.microsoft.com/office/powerpoint/2010/main" val="76297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FAE629F0-5F0E-7712-B600-05F561BC4581}"/>
              </a:ext>
            </a:extLst>
          </p:cNvPr>
          <p:cNvSpPr txBox="1"/>
          <p:nvPr/>
        </p:nvSpPr>
        <p:spPr>
          <a:xfrm>
            <a:off x="120956" y="2269273"/>
            <a:ext cx="12071044" cy="2308324"/>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Sound features:</a:t>
            </a:r>
          </a:p>
          <a:p>
            <a:r>
              <a:rPr lang="en-BE" sz="3600" b="1" dirty="0">
                <a:solidFill>
                  <a:schemeClr val="bg1"/>
                </a:solidFill>
                <a:latin typeface="MV Boli" panose="020F0502020204030204" pitchFamily="34" charset="0"/>
                <a:cs typeface="MV Boli" panose="020F0502020204030204" pitchFamily="34" charset="0"/>
              </a:rPr>
              <a:t>- Time (When ?) 			-&gt; Centre of vowels</a:t>
            </a:r>
          </a:p>
          <a:p>
            <a:pPr marL="457200" indent="-457200">
              <a:buFontTx/>
              <a:buChar char="-"/>
            </a:pPr>
            <a:r>
              <a:rPr lang="en-BE" sz="3600" b="1" dirty="0">
                <a:solidFill>
                  <a:schemeClr val="bg1"/>
                </a:solidFill>
                <a:latin typeface="MV Boli" panose="020F0502020204030204" pitchFamily="34" charset="0"/>
                <a:cs typeface="MV Boli" panose="020F0502020204030204" pitchFamily="34" charset="0"/>
              </a:rPr>
              <a:t>Amplitude (How strong?) -&gt; First frequency </a:t>
            </a:r>
          </a:p>
          <a:p>
            <a:pPr marL="457200" indent="-457200">
              <a:buFontTx/>
              <a:buChar char="-"/>
            </a:pPr>
            <a:r>
              <a:rPr lang="en-BE" sz="3600" b="1" dirty="0">
                <a:solidFill>
                  <a:schemeClr val="bg1"/>
                </a:solidFill>
                <a:latin typeface="MV Boli" panose="020F0502020204030204" pitchFamily="34" charset="0"/>
                <a:cs typeface="MV Boli" panose="020F0502020204030204" pitchFamily="34" charset="0"/>
              </a:rPr>
              <a:t>Frequency (How high?)       amplified</a:t>
            </a:r>
          </a:p>
        </p:txBody>
      </p:sp>
    </p:spTree>
    <p:extLst>
      <p:ext uri="{BB962C8B-B14F-4D97-AF65-F5344CB8AC3E}">
        <p14:creationId xmlns:p14="http://schemas.microsoft.com/office/powerpoint/2010/main" val="495568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TextBox 2">
            <a:extLst>
              <a:ext uri="{FF2B5EF4-FFF2-40B4-BE49-F238E27FC236}">
                <a16:creationId xmlns:a16="http://schemas.microsoft.com/office/drawing/2014/main" id="{236346F2-88A1-B398-D98B-6695220F7011}"/>
              </a:ext>
            </a:extLst>
          </p:cNvPr>
          <p:cNvSpPr txBox="1"/>
          <p:nvPr/>
        </p:nvSpPr>
        <p:spPr>
          <a:xfrm>
            <a:off x="133581" y="1353292"/>
            <a:ext cx="6105292" cy="4401205"/>
          </a:xfrm>
          <a:prstGeom prst="rect">
            <a:avLst/>
          </a:prstGeom>
          <a:noFill/>
        </p:spPr>
        <p:txBody>
          <a:bodyPr wrap="square">
            <a:spAutoFit/>
          </a:bodyPr>
          <a:lstStyle/>
          <a:p>
            <a:pPr marL="457200" indent="-457200">
              <a:buFont typeface="Wingdings" pitchFamily="2" charset="2"/>
              <a:buChar char="è"/>
            </a:pPr>
            <a:r>
              <a:rPr lang="en-BE" sz="2800" b="1" dirty="0">
                <a:solidFill>
                  <a:schemeClr val="bg1"/>
                </a:solidFill>
                <a:latin typeface="MV Boli" panose="020F0502020204030204" pitchFamily="34" charset="0"/>
                <a:cs typeface="MV Boli" panose="020F0502020204030204" pitchFamily="34" charset="0"/>
              </a:rPr>
              <a:t>Centre of vowels (1)</a:t>
            </a:r>
          </a:p>
          <a:p>
            <a:pPr marL="457200" indent="-457200">
              <a:buFont typeface="Wingdings" pitchFamily="2" charset="2"/>
              <a:buChar char="è"/>
            </a:pPr>
            <a:endParaRPr lang="en-BE" sz="2800" b="1" dirty="0">
              <a:solidFill>
                <a:schemeClr val="bg1"/>
              </a:solidFill>
              <a:latin typeface="MV Boli" panose="020F0502020204030204" pitchFamily="34" charset="0"/>
              <a:cs typeface="MV Boli" panose="020F0502020204030204" pitchFamily="34" charset="0"/>
            </a:endParaRPr>
          </a:p>
          <a:p>
            <a:pPr marL="457200" indent="-457200">
              <a:buFontTx/>
              <a:buChar char="-"/>
            </a:pPr>
            <a:r>
              <a:rPr lang="en-BE" sz="2800" b="1" dirty="0">
                <a:solidFill>
                  <a:schemeClr val="bg1"/>
                </a:solidFill>
                <a:latin typeface="MV Boli" panose="020F0502020204030204" pitchFamily="34" charset="0"/>
                <a:cs typeface="MV Boli" panose="020F0502020204030204" pitchFamily="34" charset="0"/>
              </a:rPr>
              <a:t>Automatic</a:t>
            </a:r>
          </a:p>
          <a:p>
            <a:pPr lvl="2"/>
            <a:r>
              <a:rPr lang="en-BE" sz="2800" b="1" dirty="0">
                <a:solidFill>
                  <a:schemeClr val="bg1"/>
                </a:solidFill>
                <a:latin typeface="MV Boli" panose="020F0502020204030204" pitchFamily="34" charset="0"/>
                <a:cs typeface="MV Boli" panose="020F0502020204030204" pitchFamily="34" charset="0"/>
              </a:rPr>
              <a:t>- Fast</a:t>
            </a:r>
          </a:p>
          <a:p>
            <a:r>
              <a:rPr lang="en-BE" sz="2800" b="1" dirty="0">
                <a:solidFill>
                  <a:schemeClr val="bg1"/>
                </a:solidFill>
                <a:latin typeface="MV Boli" panose="020F0502020204030204" pitchFamily="34" charset="0"/>
                <a:cs typeface="MV Boli" panose="020F0502020204030204" pitchFamily="34" charset="0"/>
              </a:rPr>
              <a:t>	- Error prone</a:t>
            </a:r>
          </a:p>
          <a:p>
            <a:r>
              <a:rPr lang="en-BE" sz="2800" b="1" dirty="0">
                <a:solidFill>
                  <a:schemeClr val="bg1"/>
                </a:solidFill>
                <a:latin typeface="MV Boli" panose="020F0502020204030204" pitchFamily="34" charset="0"/>
                <a:cs typeface="MV Boli" panose="020F0502020204030204" pitchFamily="34" charset="0"/>
              </a:rPr>
              <a:t>	- No human bias</a:t>
            </a:r>
          </a:p>
          <a:p>
            <a:pPr marL="457200" indent="-457200">
              <a:buFontTx/>
              <a:buChar char="-"/>
            </a:pPr>
            <a:r>
              <a:rPr lang="en-BE" sz="2800" b="1" dirty="0">
                <a:solidFill>
                  <a:schemeClr val="bg1"/>
                </a:solidFill>
                <a:latin typeface="MV Boli" panose="020F0502020204030204" pitchFamily="34" charset="0"/>
                <a:cs typeface="MV Boli" panose="020F0502020204030204" pitchFamily="34" charset="0"/>
              </a:rPr>
              <a:t>Manual </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Slow</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Less error prone</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Human bias</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7D89A522-02FE-8123-4536-7BA9E72A35A1}"/>
                  </a:ext>
                </a:extLst>
              </p14:cNvPr>
              <p14:cNvContentPartPr/>
              <p14:nvPr/>
            </p14:nvContentPartPr>
            <p14:xfrm>
              <a:off x="4742728" y="2003260"/>
              <a:ext cx="1099080" cy="4341240"/>
            </p14:xfrm>
          </p:contentPart>
        </mc:Choice>
        <mc:Fallback xmlns="">
          <p:pic>
            <p:nvPicPr>
              <p:cNvPr id="7" name="Ink 6">
                <a:extLst>
                  <a:ext uri="{FF2B5EF4-FFF2-40B4-BE49-F238E27FC236}">
                    <a16:creationId xmlns:a16="http://schemas.microsoft.com/office/drawing/2014/main" id="{7D89A522-02FE-8123-4536-7BA9E72A35A1}"/>
                  </a:ext>
                </a:extLst>
              </p:cNvPr>
              <p:cNvPicPr/>
              <p:nvPr/>
            </p:nvPicPr>
            <p:blipFill>
              <a:blip r:embed="rId3"/>
              <a:stretch>
                <a:fillRect/>
              </a:stretch>
            </p:blipFill>
            <p:spPr>
              <a:xfrm>
                <a:off x="4706728" y="1967260"/>
                <a:ext cx="1170720" cy="4412880"/>
              </a:xfrm>
              <a:prstGeom prst="rect">
                <a:avLst/>
              </a:prstGeom>
            </p:spPr>
          </p:pic>
        </mc:Fallback>
      </mc:AlternateContent>
      <p:sp>
        <p:nvSpPr>
          <p:cNvPr id="8" name="TextBox 7">
            <a:extLst>
              <a:ext uri="{FF2B5EF4-FFF2-40B4-BE49-F238E27FC236}">
                <a16:creationId xmlns:a16="http://schemas.microsoft.com/office/drawing/2014/main" id="{0DDC35FF-1C7A-74C4-702F-EE32FD07838C}"/>
              </a:ext>
            </a:extLst>
          </p:cNvPr>
          <p:cNvSpPr txBox="1"/>
          <p:nvPr/>
        </p:nvSpPr>
        <p:spPr>
          <a:xfrm>
            <a:off x="6086708" y="3912270"/>
            <a:ext cx="6105292" cy="523220"/>
          </a:xfrm>
          <a:prstGeom prst="rect">
            <a:avLst/>
          </a:prstGeom>
          <a:noFill/>
        </p:spPr>
        <p:txBody>
          <a:bodyPr wrap="square">
            <a:spAutoFit/>
          </a:bodyPr>
          <a:lstStyle/>
          <a:p>
            <a:r>
              <a:rPr lang="en-BE" sz="2800" b="1" dirty="0">
                <a:solidFill>
                  <a:schemeClr val="bg1"/>
                </a:solidFill>
                <a:latin typeface="MV Boli" panose="020F0502020204030204" pitchFamily="34" charset="0"/>
                <a:cs typeface="MV Boli" panose="020F0502020204030204" pitchFamily="34" charset="0"/>
              </a:rPr>
              <a:t>A combination of both</a:t>
            </a:r>
          </a:p>
        </p:txBody>
      </p:sp>
    </p:spTree>
    <p:extLst>
      <p:ext uri="{BB962C8B-B14F-4D97-AF65-F5344CB8AC3E}">
        <p14:creationId xmlns:p14="http://schemas.microsoft.com/office/powerpoint/2010/main" val="3621632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grpSp>
        <p:nvGrpSpPr>
          <p:cNvPr id="2" name="Graphic 5" descr="Crawling baby in onesie">
            <a:extLst>
              <a:ext uri="{FF2B5EF4-FFF2-40B4-BE49-F238E27FC236}">
                <a16:creationId xmlns:a16="http://schemas.microsoft.com/office/drawing/2014/main" id="{7AACCE2B-1E57-3AA9-8D63-38DF39634FB9}"/>
              </a:ext>
            </a:extLst>
          </p:cNvPr>
          <p:cNvGrpSpPr/>
          <p:nvPr/>
        </p:nvGrpSpPr>
        <p:grpSpPr>
          <a:xfrm flipH="1">
            <a:off x="8452730" y="3928820"/>
            <a:ext cx="3088341" cy="2614112"/>
            <a:chOff x="5420229" y="2841291"/>
            <a:chExt cx="1358078" cy="1163167"/>
          </a:xfrm>
        </p:grpSpPr>
        <p:sp>
          <p:nvSpPr>
            <p:cNvPr id="4" name="Freeform 3">
              <a:extLst>
                <a:ext uri="{FF2B5EF4-FFF2-40B4-BE49-F238E27FC236}">
                  <a16:creationId xmlns:a16="http://schemas.microsoft.com/office/drawing/2014/main" id="{177B06FB-EA56-2510-FC67-5889B85CC597}"/>
                </a:ext>
              </a:extLst>
            </p:cNvPr>
            <p:cNvSpPr/>
            <p:nvPr/>
          </p:nvSpPr>
          <p:spPr>
            <a:xfrm>
              <a:off x="5424874" y="2850680"/>
              <a:ext cx="1345148" cy="1140775"/>
            </a:xfrm>
            <a:custGeom>
              <a:avLst/>
              <a:gdLst>
                <a:gd name="connsiteX0" fmla="*/ 98185 w 1345148"/>
                <a:gd name="connsiteY0" fmla="*/ 839620 h 1140775"/>
                <a:gd name="connsiteX1" fmla="*/ 7711 w 1345148"/>
                <a:gd name="connsiteY1" fmla="*/ 887880 h 1140775"/>
                <a:gd name="connsiteX2" fmla="*/ 53000 w 1345148"/>
                <a:gd name="connsiteY2" fmla="*/ 1039361 h 1140775"/>
                <a:gd name="connsiteX3" fmla="*/ 108527 w 1345148"/>
                <a:gd name="connsiteY3" fmla="*/ 1025124 h 1140775"/>
                <a:gd name="connsiteX4" fmla="*/ 111527 w 1345148"/>
                <a:gd name="connsiteY4" fmla="*/ 990089 h 1140775"/>
                <a:gd name="connsiteX5" fmla="*/ 331706 w 1345148"/>
                <a:gd name="connsiteY5" fmla="*/ 1104447 h 1140775"/>
                <a:gd name="connsiteX6" fmla="*/ 450880 w 1345148"/>
                <a:gd name="connsiteY6" fmla="*/ 1071653 h 1140775"/>
                <a:gd name="connsiteX7" fmla="*/ 473506 w 1345148"/>
                <a:gd name="connsiteY7" fmla="*/ 1016143 h 1140775"/>
                <a:gd name="connsiteX8" fmla="*/ 589623 w 1345148"/>
                <a:gd name="connsiteY8" fmla="*/ 924114 h 1140775"/>
                <a:gd name="connsiteX9" fmla="*/ 675677 w 1345148"/>
                <a:gd name="connsiteY9" fmla="*/ 1098520 h 1140775"/>
                <a:gd name="connsiteX10" fmla="*/ 789116 w 1345148"/>
                <a:gd name="connsiteY10" fmla="*/ 1123789 h 1140775"/>
                <a:gd name="connsiteX11" fmla="*/ 854305 w 1345148"/>
                <a:gd name="connsiteY11" fmla="*/ 1125263 h 1140775"/>
                <a:gd name="connsiteX12" fmla="*/ 826892 w 1345148"/>
                <a:gd name="connsiteY12" fmla="*/ 1090825 h 1140775"/>
                <a:gd name="connsiteX13" fmla="*/ 865680 w 1345148"/>
                <a:gd name="connsiteY13" fmla="*/ 1100798 h 1140775"/>
                <a:gd name="connsiteX14" fmla="*/ 922816 w 1345148"/>
                <a:gd name="connsiteY14" fmla="*/ 1102490 h 1140775"/>
                <a:gd name="connsiteX15" fmla="*/ 922816 w 1345148"/>
                <a:gd name="connsiteY15" fmla="*/ 1098321 h 1140775"/>
                <a:gd name="connsiteX16" fmla="*/ 931162 w 1345148"/>
                <a:gd name="connsiteY16" fmla="*/ 1054231 h 1140775"/>
                <a:gd name="connsiteX17" fmla="*/ 878785 w 1345148"/>
                <a:gd name="connsiteY17" fmla="*/ 1001490 h 1140775"/>
                <a:gd name="connsiteX18" fmla="*/ 844398 w 1345148"/>
                <a:gd name="connsiteY18" fmla="*/ 986563 h 1140775"/>
                <a:gd name="connsiteX19" fmla="*/ 755041 w 1345148"/>
                <a:gd name="connsiteY19" fmla="*/ 1009166 h 1140775"/>
                <a:gd name="connsiteX20" fmla="*/ 742853 w 1345148"/>
                <a:gd name="connsiteY20" fmla="*/ 999146 h 1140775"/>
                <a:gd name="connsiteX21" fmla="*/ 714720 w 1345148"/>
                <a:gd name="connsiteY21" fmla="*/ 865721 h 1140775"/>
                <a:gd name="connsiteX22" fmla="*/ 767343 w 1345148"/>
                <a:gd name="connsiteY22" fmla="*/ 829732 h 1140775"/>
                <a:gd name="connsiteX23" fmla="*/ 883470 w 1345148"/>
                <a:gd name="connsiteY23" fmla="*/ 776434 h 1140775"/>
                <a:gd name="connsiteX24" fmla="*/ 915170 w 1345148"/>
                <a:gd name="connsiteY24" fmla="*/ 749728 h 1140775"/>
                <a:gd name="connsiteX25" fmla="*/ 930897 w 1345148"/>
                <a:gd name="connsiteY25" fmla="*/ 776434 h 1140775"/>
                <a:gd name="connsiteX26" fmla="*/ 949765 w 1345148"/>
                <a:gd name="connsiteY26" fmla="*/ 860323 h 1140775"/>
                <a:gd name="connsiteX27" fmla="*/ 999492 w 1345148"/>
                <a:gd name="connsiteY27" fmla="*/ 931308 h 1140775"/>
                <a:gd name="connsiteX28" fmla="*/ 1077967 w 1345148"/>
                <a:gd name="connsiteY28" fmla="*/ 1033358 h 1140775"/>
                <a:gd name="connsiteX29" fmla="*/ 1137090 w 1345148"/>
                <a:gd name="connsiteY29" fmla="*/ 1074688 h 1140775"/>
                <a:gd name="connsiteX30" fmla="*/ 1198730 w 1345148"/>
                <a:gd name="connsiteY30" fmla="*/ 1094162 h 1140775"/>
                <a:gd name="connsiteX31" fmla="*/ 1177023 w 1345148"/>
                <a:gd name="connsiteY31" fmla="*/ 1049797 h 1140775"/>
                <a:gd name="connsiteX32" fmla="*/ 1218470 w 1345148"/>
                <a:gd name="connsiteY32" fmla="*/ 1049362 h 1140775"/>
                <a:gd name="connsiteX33" fmla="*/ 1292960 w 1345148"/>
                <a:gd name="connsiteY33" fmla="*/ 1082799 h 1140775"/>
                <a:gd name="connsiteX34" fmla="*/ 1322380 w 1345148"/>
                <a:gd name="connsiteY34" fmla="*/ 1072504 h 1140775"/>
                <a:gd name="connsiteX35" fmla="*/ 1326544 w 1345148"/>
                <a:gd name="connsiteY35" fmla="*/ 1060385 h 1140775"/>
                <a:gd name="connsiteX36" fmla="*/ 1319380 w 1345148"/>
                <a:gd name="connsiteY36" fmla="*/ 1072504 h 1140775"/>
                <a:gd name="connsiteX37" fmla="*/ 1339896 w 1345148"/>
                <a:gd name="connsiteY37" fmla="*/ 1042508 h 1140775"/>
                <a:gd name="connsiteX38" fmla="*/ 1293973 w 1345148"/>
                <a:gd name="connsiteY38" fmla="*/ 999533 h 1140775"/>
                <a:gd name="connsiteX39" fmla="*/ 1199781 w 1345148"/>
                <a:gd name="connsiteY39" fmla="*/ 981969 h 1140775"/>
                <a:gd name="connsiteX40" fmla="*/ 1138263 w 1345148"/>
                <a:gd name="connsiteY40" fmla="*/ 945271 h 1140775"/>
                <a:gd name="connsiteX41" fmla="*/ 1095946 w 1345148"/>
                <a:gd name="connsiteY41" fmla="*/ 836510 h 1140775"/>
                <a:gd name="connsiteX42" fmla="*/ 1079235 w 1345148"/>
                <a:gd name="connsiteY42" fmla="*/ 807876 h 1140775"/>
                <a:gd name="connsiteX43" fmla="*/ 1050411 w 1345148"/>
                <a:gd name="connsiteY43" fmla="*/ 748177 h 1140775"/>
                <a:gd name="connsiteX44" fmla="*/ 1061416 w 1345148"/>
                <a:gd name="connsiteY44" fmla="*/ 719893 h 1140775"/>
                <a:gd name="connsiteX45" fmla="*/ 1038507 w 1345148"/>
                <a:gd name="connsiteY45" fmla="*/ 574746 h 1140775"/>
                <a:gd name="connsiteX46" fmla="*/ 982781 w 1345148"/>
                <a:gd name="connsiteY46" fmla="*/ 487368 h 1140775"/>
                <a:gd name="connsiteX47" fmla="*/ 979176 w 1345148"/>
                <a:gd name="connsiteY47" fmla="*/ 483766 h 1140775"/>
                <a:gd name="connsiteX48" fmla="*/ 1102305 w 1345148"/>
                <a:gd name="connsiteY48" fmla="*/ 414908 h 1140775"/>
                <a:gd name="connsiteX49" fmla="*/ 1126624 w 1345148"/>
                <a:gd name="connsiteY49" fmla="*/ 256469 h 1140775"/>
                <a:gd name="connsiteX50" fmla="*/ 1105882 w 1345148"/>
                <a:gd name="connsiteY50" fmla="*/ 107162 h 1140775"/>
                <a:gd name="connsiteX51" fmla="*/ 893046 w 1345148"/>
                <a:gd name="connsiteY51" fmla="*/ 604 h 1140775"/>
                <a:gd name="connsiteX52" fmla="*/ 738453 w 1345148"/>
                <a:gd name="connsiteY52" fmla="*/ 138557 h 1140775"/>
                <a:gd name="connsiteX53" fmla="*/ 728025 w 1345148"/>
                <a:gd name="connsiteY53" fmla="*/ 245390 h 1140775"/>
                <a:gd name="connsiteX54" fmla="*/ 720161 w 1345148"/>
                <a:gd name="connsiteY54" fmla="*/ 330187 h 1140775"/>
                <a:gd name="connsiteX55" fmla="*/ 794927 w 1345148"/>
                <a:gd name="connsiteY55" fmla="*/ 364011 h 1140775"/>
                <a:gd name="connsiteX56" fmla="*/ 783070 w 1345148"/>
                <a:gd name="connsiteY56" fmla="*/ 400926 h 1140775"/>
                <a:gd name="connsiteX57" fmla="*/ 557809 w 1345148"/>
                <a:gd name="connsiteY57" fmla="*/ 509338 h 1140775"/>
                <a:gd name="connsiteX58" fmla="*/ 443367 w 1345148"/>
                <a:gd name="connsiteY58" fmla="*/ 551623 h 1140775"/>
                <a:gd name="connsiteX59" fmla="*/ 195235 w 1345148"/>
                <a:gd name="connsiteY59" fmla="*/ 715941 h 1140775"/>
                <a:gd name="connsiteX60" fmla="*/ 196238 w 1345148"/>
                <a:gd name="connsiteY60" fmla="*/ 851843 h 1140775"/>
                <a:gd name="connsiteX61" fmla="*/ 196238 w 1345148"/>
                <a:gd name="connsiteY61" fmla="*/ 865305 h 1140775"/>
                <a:gd name="connsiteX62" fmla="*/ 98185 w 1345148"/>
                <a:gd name="connsiteY62" fmla="*/ 839620 h 114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45148" h="1140775">
                  <a:moveTo>
                    <a:pt x="98185" y="839620"/>
                  </a:moveTo>
                  <a:cubicBezTo>
                    <a:pt x="98185" y="839620"/>
                    <a:pt x="22208" y="804208"/>
                    <a:pt x="7711" y="887880"/>
                  </a:cubicBezTo>
                  <a:cubicBezTo>
                    <a:pt x="-6786" y="971551"/>
                    <a:pt x="-5499" y="1061954"/>
                    <a:pt x="53000" y="1039361"/>
                  </a:cubicBezTo>
                  <a:lnTo>
                    <a:pt x="108527" y="1025124"/>
                  </a:lnTo>
                  <a:lnTo>
                    <a:pt x="111527" y="990089"/>
                  </a:lnTo>
                  <a:cubicBezTo>
                    <a:pt x="111527" y="990089"/>
                    <a:pt x="282424" y="1098775"/>
                    <a:pt x="331706" y="1104447"/>
                  </a:cubicBezTo>
                  <a:cubicBezTo>
                    <a:pt x="380988" y="1110119"/>
                    <a:pt x="428255" y="1127164"/>
                    <a:pt x="450880" y="1071653"/>
                  </a:cubicBezTo>
                  <a:cubicBezTo>
                    <a:pt x="473506" y="1016143"/>
                    <a:pt x="473506" y="1016143"/>
                    <a:pt x="473506" y="1016143"/>
                  </a:cubicBezTo>
                  <a:cubicBezTo>
                    <a:pt x="473506" y="1016143"/>
                    <a:pt x="557185" y="1024046"/>
                    <a:pt x="589623" y="924114"/>
                  </a:cubicBezTo>
                  <a:cubicBezTo>
                    <a:pt x="589623" y="924114"/>
                    <a:pt x="609637" y="1073440"/>
                    <a:pt x="675677" y="1098520"/>
                  </a:cubicBezTo>
                  <a:cubicBezTo>
                    <a:pt x="675677" y="1098520"/>
                    <a:pt x="733362" y="1132656"/>
                    <a:pt x="789116" y="1123789"/>
                  </a:cubicBezTo>
                  <a:cubicBezTo>
                    <a:pt x="789116" y="1123789"/>
                    <a:pt x="874224" y="1161007"/>
                    <a:pt x="854305" y="1125263"/>
                  </a:cubicBezTo>
                  <a:lnTo>
                    <a:pt x="826892" y="1090825"/>
                  </a:lnTo>
                  <a:lnTo>
                    <a:pt x="865680" y="1100798"/>
                  </a:lnTo>
                  <a:cubicBezTo>
                    <a:pt x="865680" y="1100798"/>
                    <a:pt x="914025" y="1139236"/>
                    <a:pt x="922816" y="1102490"/>
                  </a:cubicBezTo>
                  <a:cubicBezTo>
                    <a:pt x="931616" y="1065745"/>
                    <a:pt x="922816" y="1098321"/>
                    <a:pt x="922816" y="1098321"/>
                  </a:cubicBezTo>
                  <a:cubicBezTo>
                    <a:pt x="922816" y="1098321"/>
                    <a:pt x="971123" y="1100316"/>
                    <a:pt x="931162" y="1054231"/>
                  </a:cubicBezTo>
                  <a:cubicBezTo>
                    <a:pt x="931162" y="1054231"/>
                    <a:pt x="939631" y="1035570"/>
                    <a:pt x="878785" y="1001490"/>
                  </a:cubicBezTo>
                  <a:lnTo>
                    <a:pt x="844398" y="986563"/>
                  </a:lnTo>
                  <a:lnTo>
                    <a:pt x="755041" y="1009166"/>
                  </a:lnTo>
                  <a:lnTo>
                    <a:pt x="742853" y="999146"/>
                  </a:lnTo>
                  <a:lnTo>
                    <a:pt x="714720" y="865721"/>
                  </a:lnTo>
                  <a:lnTo>
                    <a:pt x="767343" y="829732"/>
                  </a:lnTo>
                  <a:lnTo>
                    <a:pt x="883470" y="776434"/>
                  </a:lnTo>
                  <a:lnTo>
                    <a:pt x="915170" y="749728"/>
                  </a:lnTo>
                  <a:lnTo>
                    <a:pt x="930897" y="776434"/>
                  </a:lnTo>
                  <a:lnTo>
                    <a:pt x="949765" y="860323"/>
                  </a:lnTo>
                  <a:lnTo>
                    <a:pt x="999492" y="931308"/>
                  </a:lnTo>
                  <a:lnTo>
                    <a:pt x="1077967" y="1033358"/>
                  </a:lnTo>
                  <a:lnTo>
                    <a:pt x="1137090" y="1074688"/>
                  </a:lnTo>
                  <a:cubicBezTo>
                    <a:pt x="1137090" y="1074688"/>
                    <a:pt x="1184924" y="1117398"/>
                    <a:pt x="1198730" y="1094162"/>
                  </a:cubicBezTo>
                  <a:cubicBezTo>
                    <a:pt x="1198730" y="1094162"/>
                    <a:pt x="1198295" y="1069782"/>
                    <a:pt x="1177023" y="1049797"/>
                  </a:cubicBezTo>
                  <a:lnTo>
                    <a:pt x="1218470" y="1049362"/>
                  </a:lnTo>
                  <a:lnTo>
                    <a:pt x="1292960" y="1082799"/>
                  </a:lnTo>
                  <a:cubicBezTo>
                    <a:pt x="1292960" y="1082799"/>
                    <a:pt x="1310391" y="1105203"/>
                    <a:pt x="1322380" y="1072504"/>
                  </a:cubicBezTo>
                  <a:cubicBezTo>
                    <a:pt x="1324623" y="1066397"/>
                    <a:pt x="1325919" y="1062569"/>
                    <a:pt x="1326544" y="1060385"/>
                  </a:cubicBezTo>
                  <a:cubicBezTo>
                    <a:pt x="1329288" y="1050875"/>
                    <a:pt x="1319380" y="1072504"/>
                    <a:pt x="1319380" y="1072504"/>
                  </a:cubicBezTo>
                  <a:cubicBezTo>
                    <a:pt x="1319380" y="1072504"/>
                    <a:pt x="1359124" y="1062767"/>
                    <a:pt x="1339896" y="1042508"/>
                  </a:cubicBezTo>
                  <a:cubicBezTo>
                    <a:pt x="1339896" y="1042508"/>
                    <a:pt x="1324670" y="1017060"/>
                    <a:pt x="1293973" y="999533"/>
                  </a:cubicBezTo>
                  <a:cubicBezTo>
                    <a:pt x="1293973" y="999533"/>
                    <a:pt x="1269360" y="972412"/>
                    <a:pt x="1199781" y="981969"/>
                  </a:cubicBezTo>
                  <a:cubicBezTo>
                    <a:pt x="1199781" y="981969"/>
                    <a:pt x="1142067" y="996849"/>
                    <a:pt x="1138263" y="945271"/>
                  </a:cubicBezTo>
                  <a:lnTo>
                    <a:pt x="1095946" y="836510"/>
                  </a:lnTo>
                  <a:lnTo>
                    <a:pt x="1079235" y="807876"/>
                  </a:lnTo>
                  <a:lnTo>
                    <a:pt x="1050411" y="748177"/>
                  </a:lnTo>
                  <a:lnTo>
                    <a:pt x="1061416" y="719893"/>
                  </a:lnTo>
                  <a:cubicBezTo>
                    <a:pt x="1061416" y="719893"/>
                    <a:pt x="1060177" y="627826"/>
                    <a:pt x="1038507" y="574746"/>
                  </a:cubicBezTo>
                  <a:cubicBezTo>
                    <a:pt x="1016837" y="521665"/>
                    <a:pt x="1004356" y="491452"/>
                    <a:pt x="982781" y="487368"/>
                  </a:cubicBezTo>
                  <a:cubicBezTo>
                    <a:pt x="961206" y="483284"/>
                    <a:pt x="979176" y="483766"/>
                    <a:pt x="979176" y="483766"/>
                  </a:cubicBezTo>
                  <a:cubicBezTo>
                    <a:pt x="979176" y="483766"/>
                    <a:pt x="1086408" y="480562"/>
                    <a:pt x="1102305" y="414908"/>
                  </a:cubicBezTo>
                  <a:cubicBezTo>
                    <a:pt x="1118202" y="349254"/>
                    <a:pt x="1126624" y="256469"/>
                    <a:pt x="1126624" y="256469"/>
                  </a:cubicBezTo>
                  <a:cubicBezTo>
                    <a:pt x="1126624" y="256469"/>
                    <a:pt x="1131867" y="144040"/>
                    <a:pt x="1105882" y="107162"/>
                  </a:cubicBezTo>
                  <a:cubicBezTo>
                    <a:pt x="1079916" y="70256"/>
                    <a:pt x="1002208" y="-7621"/>
                    <a:pt x="893046" y="604"/>
                  </a:cubicBezTo>
                  <a:cubicBezTo>
                    <a:pt x="783884" y="8828"/>
                    <a:pt x="745550" y="106624"/>
                    <a:pt x="738453" y="138557"/>
                  </a:cubicBezTo>
                  <a:cubicBezTo>
                    <a:pt x="731356" y="170491"/>
                    <a:pt x="728025" y="245390"/>
                    <a:pt x="728025" y="245390"/>
                  </a:cubicBezTo>
                  <a:cubicBezTo>
                    <a:pt x="728025" y="245390"/>
                    <a:pt x="693353" y="297034"/>
                    <a:pt x="720161" y="330187"/>
                  </a:cubicBezTo>
                  <a:cubicBezTo>
                    <a:pt x="746969" y="363340"/>
                    <a:pt x="777591" y="371782"/>
                    <a:pt x="794927" y="364011"/>
                  </a:cubicBezTo>
                  <a:lnTo>
                    <a:pt x="783070" y="400926"/>
                  </a:lnTo>
                  <a:cubicBezTo>
                    <a:pt x="783070" y="400926"/>
                    <a:pt x="655370" y="378834"/>
                    <a:pt x="557809" y="509338"/>
                  </a:cubicBezTo>
                  <a:lnTo>
                    <a:pt x="443367" y="551623"/>
                  </a:lnTo>
                  <a:cubicBezTo>
                    <a:pt x="443367" y="551623"/>
                    <a:pt x="228401" y="597765"/>
                    <a:pt x="195235" y="715941"/>
                  </a:cubicBezTo>
                  <a:cubicBezTo>
                    <a:pt x="195235" y="715941"/>
                    <a:pt x="155075" y="790169"/>
                    <a:pt x="196238" y="851843"/>
                  </a:cubicBezTo>
                  <a:lnTo>
                    <a:pt x="196238" y="865305"/>
                  </a:lnTo>
                  <a:lnTo>
                    <a:pt x="98185" y="839620"/>
                  </a:lnTo>
                  <a:close/>
                </a:path>
              </a:pathLst>
            </a:custGeom>
            <a:solidFill>
              <a:srgbClr val="FFFFFF"/>
            </a:solidFill>
            <a:ln w="9463" cap="flat">
              <a:noFill/>
              <a:prstDash val="solid"/>
              <a:miter/>
            </a:ln>
          </p:spPr>
          <p:txBody>
            <a:bodyPr rtlCol="0" anchor="ctr"/>
            <a:lstStyle/>
            <a:p>
              <a:endParaRPr lang="en-BE"/>
            </a:p>
          </p:txBody>
        </p:sp>
        <p:sp>
          <p:nvSpPr>
            <p:cNvPr id="5" name="Freeform 4">
              <a:extLst>
                <a:ext uri="{FF2B5EF4-FFF2-40B4-BE49-F238E27FC236}">
                  <a16:creationId xmlns:a16="http://schemas.microsoft.com/office/drawing/2014/main" id="{F6576414-B362-EEF3-4D99-3102F7ABC51B}"/>
                </a:ext>
              </a:extLst>
            </p:cNvPr>
            <p:cNvSpPr/>
            <p:nvPr/>
          </p:nvSpPr>
          <p:spPr>
            <a:xfrm>
              <a:off x="5603236" y="3247316"/>
              <a:ext cx="886111" cy="545386"/>
            </a:xfrm>
            <a:custGeom>
              <a:avLst/>
              <a:gdLst>
                <a:gd name="connsiteX0" fmla="*/ 590873 w 886111"/>
                <a:gd name="connsiteY0" fmla="*/ 245 h 545386"/>
                <a:gd name="connsiteX1" fmla="*/ 453096 w 886111"/>
                <a:gd name="connsiteY1" fmla="*/ 38437 h 545386"/>
                <a:gd name="connsiteX2" fmla="*/ 362632 w 886111"/>
                <a:gd name="connsiteY2" fmla="*/ 118601 h 545386"/>
                <a:gd name="connsiteX3" fmla="*/ 141582 w 886111"/>
                <a:gd name="connsiteY3" fmla="*/ 196119 h 545386"/>
                <a:gd name="connsiteX4" fmla="*/ 20 w 886111"/>
                <a:gd name="connsiteY4" fmla="*/ 374221 h 545386"/>
                <a:gd name="connsiteX5" fmla="*/ 18567 w 886111"/>
                <a:gd name="connsiteY5" fmla="*/ 443798 h 545386"/>
                <a:gd name="connsiteX6" fmla="*/ 86698 w 886111"/>
                <a:gd name="connsiteY6" fmla="*/ 379137 h 545386"/>
                <a:gd name="connsiteX7" fmla="*/ 256649 w 886111"/>
                <a:gd name="connsiteY7" fmla="*/ 439260 h 545386"/>
                <a:gd name="connsiteX8" fmla="*/ 300556 w 886111"/>
                <a:gd name="connsiteY8" fmla="*/ 544760 h 545386"/>
                <a:gd name="connsiteX9" fmla="*/ 408053 w 886111"/>
                <a:gd name="connsiteY9" fmla="*/ 505812 h 545386"/>
                <a:gd name="connsiteX10" fmla="*/ 386100 w 886111"/>
                <a:gd name="connsiteY10" fmla="*/ 281200 h 545386"/>
                <a:gd name="connsiteX11" fmla="*/ 469750 w 886111"/>
                <a:gd name="connsiteY11" fmla="*/ 305400 h 545386"/>
                <a:gd name="connsiteX12" fmla="*/ 530690 w 886111"/>
                <a:gd name="connsiteY12" fmla="*/ 361364 h 545386"/>
                <a:gd name="connsiteX13" fmla="*/ 537882 w 886111"/>
                <a:gd name="connsiteY13" fmla="*/ 463083 h 545386"/>
                <a:gd name="connsiteX14" fmla="*/ 599579 w 886111"/>
                <a:gd name="connsiteY14" fmla="*/ 427916 h 545386"/>
                <a:gd name="connsiteX15" fmla="*/ 710861 w 886111"/>
                <a:gd name="connsiteY15" fmla="*/ 376868 h 545386"/>
                <a:gd name="connsiteX16" fmla="*/ 733572 w 886111"/>
                <a:gd name="connsiteY16" fmla="*/ 360230 h 545386"/>
                <a:gd name="connsiteX17" fmla="*/ 803975 w 886111"/>
                <a:gd name="connsiteY17" fmla="*/ 376112 h 545386"/>
                <a:gd name="connsiteX18" fmla="*/ 886111 w 886111"/>
                <a:gd name="connsiteY18" fmla="*/ 321660 h 545386"/>
                <a:gd name="connsiteX19" fmla="*/ 851667 w 886111"/>
                <a:gd name="connsiteY19" fmla="*/ 146962 h 545386"/>
                <a:gd name="connsiteX20" fmla="*/ 799432 w 886111"/>
                <a:gd name="connsiteY20" fmla="*/ 84947 h 545386"/>
                <a:gd name="connsiteX21" fmla="*/ 778993 w 886111"/>
                <a:gd name="connsiteY21" fmla="*/ 124273 h 545386"/>
                <a:gd name="connsiteX22" fmla="*/ 794890 w 886111"/>
                <a:gd name="connsiteY22" fmla="*/ 226748 h 545386"/>
                <a:gd name="connsiteX23" fmla="*/ 688908 w 886111"/>
                <a:gd name="connsiteY23" fmla="*/ 259268 h 545386"/>
                <a:gd name="connsiteX24" fmla="*/ 638187 w 886111"/>
                <a:gd name="connsiteY24" fmla="*/ 117845 h 545386"/>
                <a:gd name="connsiteX25" fmla="*/ 590873 w 886111"/>
                <a:gd name="connsiteY25" fmla="*/ 245 h 54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6111" h="545386">
                  <a:moveTo>
                    <a:pt x="590873" y="245"/>
                  </a:moveTo>
                  <a:cubicBezTo>
                    <a:pt x="584950" y="-2714"/>
                    <a:pt x="477803" y="21780"/>
                    <a:pt x="453096" y="38437"/>
                  </a:cubicBezTo>
                  <a:cubicBezTo>
                    <a:pt x="421680" y="59612"/>
                    <a:pt x="384728" y="106397"/>
                    <a:pt x="362632" y="118601"/>
                  </a:cubicBezTo>
                  <a:cubicBezTo>
                    <a:pt x="312669" y="146205"/>
                    <a:pt x="189653" y="168657"/>
                    <a:pt x="141582" y="196119"/>
                  </a:cubicBezTo>
                  <a:cubicBezTo>
                    <a:pt x="46955" y="250193"/>
                    <a:pt x="-1116" y="320904"/>
                    <a:pt x="20" y="374221"/>
                  </a:cubicBezTo>
                  <a:cubicBezTo>
                    <a:pt x="1155" y="427538"/>
                    <a:pt x="12889" y="443798"/>
                    <a:pt x="18567" y="443798"/>
                  </a:cubicBezTo>
                  <a:cubicBezTo>
                    <a:pt x="24244" y="443798"/>
                    <a:pt x="45933" y="395935"/>
                    <a:pt x="86698" y="379137"/>
                  </a:cubicBezTo>
                  <a:cubicBezTo>
                    <a:pt x="160129" y="348886"/>
                    <a:pt x="231005" y="400823"/>
                    <a:pt x="256649" y="439260"/>
                  </a:cubicBezTo>
                  <a:cubicBezTo>
                    <a:pt x="288444" y="486905"/>
                    <a:pt x="296014" y="539088"/>
                    <a:pt x="300556" y="544760"/>
                  </a:cubicBezTo>
                  <a:cubicBezTo>
                    <a:pt x="305099" y="550432"/>
                    <a:pt x="404647" y="516022"/>
                    <a:pt x="408053" y="505812"/>
                  </a:cubicBezTo>
                  <a:cubicBezTo>
                    <a:pt x="411460" y="495602"/>
                    <a:pt x="377886" y="293508"/>
                    <a:pt x="386100" y="281200"/>
                  </a:cubicBezTo>
                  <a:cubicBezTo>
                    <a:pt x="392156" y="272124"/>
                    <a:pt x="445904" y="288384"/>
                    <a:pt x="469750" y="305400"/>
                  </a:cubicBezTo>
                  <a:cubicBezTo>
                    <a:pt x="493596" y="322416"/>
                    <a:pt x="532195" y="352128"/>
                    <a:pt x="530690" y="361364"/>
                  </a:cubicBezTo>
                  <a:cubicBezTo>
                    <a:pt x="525391" y="393884"/>
                    <a:pt x="537882" y="463083"/>
                    <a:pt x="537882" y="463083"/>
                  </a:cubicBezTo>
                  <a:cubicBezTo>
                    <a:pt x="537882" y="463083"/>
                    <a:pt x="576112" y="434723"/>
                    <a:pt x="599579" y="427916"/>
                  </a:cubicBezTo>
                  <a:cubicBezTo>
                    <a:pt x="615685" y="423246"/>
                    <a:pt x="679823" y="399556"/>
                    <a:pt x="710861" y="376868"/>
                  </a:cubicBezTo>
                  <a:cubicBezTo>
                    <a:pt x="722813" y="368133"/>
                    <a:pt x="733572" y="360230"/>
                    <a:pt x="733572" y="360230"/>
                  </a:cubicBezTo>
                  <a:cubicBezTo>
                    <a:pt x="733572" y="360230"/>
                    <a:pt x="762121" y="383079"/>
                    <a:pt x="803975" y="376112"/>
                  </a:cubicBezTo>
                  <a:cubicBezTo>
                    <a:pt x="835769" y="370818"/>
                    <a:pt x="886111" y="347751"/>
                    <a:pt x="886111" y="321660"/>
                  </a:cubicBezTo>
                  <a:cubicBezTo>
                    <a:pt x="886111" y="295569"/>
                    <a:pt x="875191" y="209240"/>
                    <a:pt x="851667" y="146962"/>
                  </a:cubicBezTo>
                  <a:cubicBezTo>
                    <a:pt x="844097" y="126920"/>
                    <a:pt x="808517" y="84947"/>
                    <a:pt x="799432" y="84947"/>
                  </a:cubicBezTo>
                  <a:cubicBezTo>
                    <a:pt x="790348" y="84947"/>
                    <a:pt x="778993" y="124273"/>
                    <a:pt x="778993" y="124273"/>
                  </a:cubicBezTo>
                  <a:cubicBezTo>
                    <a:pt x="778993" y="124273"/>
                    <a:pt x="810901" y="168818"/>
                    <a:pt x="794890" y="226748"/>
                  </a:cubicBezTo>
                  <a:cubicBezTo>
                    <a:pt x="783913" y="266452"/>
                    <a:pt x="726995" y="287061"/>
                    <a:pt x="688908" y="259268"/>
                  </a:cubicBezTo>
                  <a:cubicBezTo>
                    <a:pt x="655220" y="234689"/>
                    <a:pt x="637052" y="178725"/>
                    <a:pt x="638187" y="117845"/>
                  </a:cubicBezTo>
                  <a:cubicBezTo>
                    <a:pt x="638774" y="86082"/>
                    <a:pt x="597687" y="3648"/>
                    <a:pt x="590873" y="245"/>
                  </a:cubicBezTo>
                  <a:close/>
                </a:path>
              </a:pathLst>
            </a:custGeom>
            <a:solidFill>
              <a:srgbClr val="FFE79A"/>
            </a:solidFill>
            <a:ln w="9463" cap="flat">
              <a:noFill/>
              <a:prstDash val="solid"/>
              <a:miter/>
            </a:ln>
          </p:spPr>
          <p:txBody>
            <a:bodyPr rtlCol="0" anchor="ctr"/>
            <a:lstStyle/>
            <a:p>
              <a:endParaRPr lang="en-BE"/>
            </a:p>
          </p:txBody>
        </p:sp>
        <p:sp>
          <p:nvSpPr>
            <p:cNvPr id="6" name="Freeform 5">
              <a:extLst>
                <a:ext uri="{FF2B5EF4-FFF2-40B4-BE49-F238E27FC236}">
                  <a16:creationId xmlns:a16="http://schemas.microsoft.com/office/drawing/2014/main" id="{A082A95E-1D20-BB0F-BED2-CEA4483BE367}"/>
                </a:ext>
              </a:extLst>
            </p:cNvPr>
            <p:cNvSpPr/>
            <p:nvPr/>
          </p:nvSpPr>
          <p:spPr>
            <a:xfrm>
              <a:off x="6153467" y="2851282"/>
              <a:ext cx="390293" cy="267334"/>
            </a:xfrm>
            <a:custGeom>
              <a:avLst/>
              <a:gdLst>
                <a:gd name="connsiteX0" fmla="*/ 349128 w 390293"/>
                <a:gd name="connsiteY0" fmla="*/ 66167 h 267334"/>
                <a:gd name="connsiteX1" fmla="*/ 151545 w 390293"/>
                <a:gd name="connsiteY1" fmla="*/ 1884 h 267334"/>
                <a:gd name="connsiteX2" fmla="*/ 8469 w 390293"/>
                <a:gd name="connsiteY2" fmla="*/ 141794 h 267334"/>
                <a:gd name="connsiteX3" fmla="*/ 899 w 390293"/>
                <a:gd name="connsiteY3" fmla="*/ 244647 h 267334"/>
                <a:gd name="connsiteX4" fmla="*/ 25123 w 390293"/>
                <a:gd name="connsiteY4" fmla="*/ 238596 h 267334"/>
                <a:gd name="connsiteX5" fmla="*/ 65245 w 390293"/>
                <a:gd name="connsiteY5" fmla="*/ 267335 h 267334"/>
                <a:gd name="connsiteX6" fmla="*/ 97040 w 390293"/>
                <a:gd name="connsiteY6" fmla="*/ 233303 h 267334"/>
                <a:gd name="connsiteX7" fmla="*/ 140947 w 390293"/>
                <a:gd name="connsiteY7" fmla="*/ 141038 h 267334"/>
                <a:gd name="connsiteX8" fmla="*/ 272669 w 390293"/>
                <a:gd name="connsiteY8" fmla="*/ 134231 h 267334"/>
                <a:gd name="connsiteX9" fmla="*/ 389250 w 390293"/>
                <a:gd name="connsiteY9" fmla="*/ 148600 h 267334"/>
                <a:gd name="connsiteX10" fmla="*/ 349128 w 390293"/>
                <a:gd name="connsiteY10" fmla="*/ 66167 h 26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293" h="267334">
                  <a:moveTo>
                    <a:pt x="349128" y="66167"/>
                  </a:moveTo>
                  <a:cubicBezTo>
                    <a:pt x="329067" y="46126"/>
                    <a:pt x="236303" y="-11049"/>
                    <a:pt x="151545" y="1884"/>
                  </a:cubicBezTo>
                  <a:cubicBezTo>
                    <a:pt x="52376" y="17009"/>
                    <a:pt x="17335" y="96115"/>
                    <a:pt x="8469" y="141794"/>
                  </a:cubicBezTo>
                  <a:cubicBezTo>
                    <a:pt x="-1373" y="192464"/>
                    <a:pt x="-615" y="240109"/>
                    <a:pt x="899" y="244647"/>
                  </a:cubicBezTo>
                  <a:cubicBezTo>
                    <a:pt x="2413" y="249184"/>
                    <a:pt x="16900" y="235978"/>
                    <a:pt x="25123" y="238596"/>
                  </a:cubicBezTo>
                  <a:cubicBezTo>
                    <a:pt x="41778" y="243890"/>
                    <a:pt x="54647" y="267335"/>
                    <a:pt x="65245" y="267335"/>
                  </a:cubicBezTo>
                  <a:cubicBezTo>
                    <a:pt x="75843" y="267335"/>
                    <a:pt x="94769" y="256747"/>
                    <a:pt x="97040" y="233303"/>
                  </a:cubicBezTo>
                  <a:cubicBezTo>
                    <a:pt x="99311" y="209858"/>
                    <a:pt x="98100" y="161315"/>
                    <a:pt x="140947" y="141038"/>
                  </a:cubicBezTo>
                  <a:cubicBezTo>
                    <a:pt x="184097" y="120618"/>
                    <a:pt x="234061" y="113812"/>
                    <a:pt x="272669" y="134231"/>
                  </a:cubicBezTo>
                  <a:cubicBezTo>
                    <a:pt x="300517" y="148959"/>
                    <a:pt x="383193" y="154650"/>
                    <a:pt x="389250" y="148600"/>
                  </a:cubicBezTo>
                  <a:cubicBezTo>
                    <a:pt x="395306" y="142550"/>
                    <a:pt x="374109" y="91124"/>
                    <a:pt x="349128" y="66167"/>
                  </a:cubicBezTo>
                  <a:close/>
                </a:path>
              </a:pathLst>
            </a:custGeom>
            <a:solidFill>
              <a:srgbClr val="FFFFFF"/>
            </a:solidFill>
            <a:ln w="9463" cap="flat">
              <a:noFill/>
              <a:prstDash val="solid"/>
              <a:miter/>
            </a:ln>
          </p:spPr>
          <p:txBody>
            <a:bodyPr rtlCol="0" anchor="ctr"/>
            <a:lstStyle/>
            <a:p>
              <a:endParaRPr lang="en-BE"/>
            </a:p>
          </p:txBody>
        </p:sp>
        <p:grpSp>
          <p:nvGrpSpPr>
            <p:cNvPr id="9" name="Graphic 5" descr="Crawling baby in onesie">
              <a:extLst>
                <a:ext uri="{FF2B5EF4-FFF2-40B4-BE49-F238E27FC236}">
                  <a16:creationId xmlns:a16="http://schemas.microsoft.com/office/drawing/2014/main" id="{CC072FD7-7D06-EE99-7A92-C294142DBDCB}"/>
                </a:ext>
              </a:extLst>
            </p:cNvPr>
            <p:cNvGrpSpPr/>
            <p:nvPr/>
          </p:nvGrpSpPr>
          <p:grpSpPr>
            <a:xfrm>
              <a:off x="5420229" y="2841291"/>
              <a:ext cx="1358078" cy="1163167"/>
              <a:chOff x="5420229" y="2841291"/>
              <a:chExt cx="1358078" cy="1163167"/>
            </a:xfrm>
            <a:solidFill>
              <a:srgbClr val="000000"/>
            </a:solidFill>
          </p:grpSpPr>
          <p:grpSp>
            <p:nvGrpSpPr>
              <p:cNvPr id="11" name="Graphic 5" descr="Crawling baby in onesie">
                <a:extLst>
                  <a:ext uri="{FF2B5EF4-FFF2-40B4-BE49-F238E27FC236}">
                    <a16:creationId xmlns:a16="http://schemas.microsoft.com/office/drawing/2014/main" id="{7EDAE034-79B2-5E7D-24A7-224777B73824}"/>
                  </a:ext>
                </a:extLst>
              </p:cNvPr>
              <p:cNvGrpSpPr/>
              <p:nvPr/>
            </p:nvGrpSpPr>
            <p:grpSpPr>
              <a:xfrm>
                <a:off x="6323805" y="3035370"/>
                <a:ext cx="208758" cy="213765"/>
                <a:chOff x="6323805" y="3035370"/>
                <a:chExt cx="208758" cy="213765"/>
              </a:xfrm>
              <a:solidFill>
                <a:srgbClr val="000000"/>
              </a:solidFill>
            </p:grpSpPr>
            <p:sp>
              <p:nvSpPr>
                <p:cNvPr id="25" name="Freeform 24">
                  <a:extLst>
                    <a:ext uri="{FF2B5EF4-FFF2-40B4-BE49-F238E27FC236}">
                      <a16:creationId xmlns:a16="http://schemas.microsoft.com/office/drawing/2014/main" id="{BDBF793A-F7E4-7919-8EF6-0D152BE80E80}"/>
                    </a:ext>
                  </a:extLst>
                </p:cNvPr>
                <p:cNvSpPr/>
                <p:nvPr/>
              </p:nvSpPr>
              <p:spPr>
                <a:xfrm>
                  <a:off x="6376693" y="3201319"/>
                  <a:ext cx="93861" cy="47816"/>
                </a:xfrm>
                <a:custGeom>
                  <a:avLst/>
                  <a:gdLst>
                    <a:gd name="connsiteX0" fmla="*/ 11459 w 93861"/>
                    <a:gd name="connsiteY0" fmla="*/ 7663 h 47816"/>
                    <a:gd name="connsiteX1" fmla="*/ 1154 w 93861"/>
                    <a:gd name="connsiteY1" fmla="*/ 18931 h 47816"/>
                    <a:gd name="connsiteX2" fmla="*/ 6444 w 93861"/>
                    <a:gd name="connsiteY2" fmla="*/ 25785 h 47816"/>
                    <a:gd name="connsiteX3" fmla="*/ 12680 w 93861"/>
                    <a:gd name="connsiteY3" fmla="*/ 22173 h 47816"/>
                    <a:gd name="connsiteX4" fmla="*/ 75720 w 93861"/>
                    <a:gd name="connsiteY4" fmla="*/ 47074 h 47816"/>
                    <a:gd name="connsiteX5" fmla="*/ 93861 w 93861"/>
                    <a:gd name="connsiteY5" fmla="*/ 34576 h 47816"/>
                    <a:gd name="connsiteX6" fmla="*/ 91533 w 93861"/>
                    <a:gd name="connsiteY6" fmla="*/ 30521 h 47816"/>
                    <a:gd name="connsiteX7" fmla="*/ 73695 w 93861"/>
                    <a:gd name="connsiteY7" fmla="*/ 33111 h 47816"/>
                    <a:gd name="connsiteX8" fmla="*/ 19020 w 93861"/>
                    <a:gd name="connsiteY8" fmla="*/ 17144 h 47816"/>
                    <a:gd name="connsiteX9" fmla="*/ 11459 w 93861"/>
                    <a:gd name="connsiteY9" fmla="*/ 7663 h 4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61" h="47816">
                      <a:moveTo>
                        <a:pt x="11459" y="7663"/>
                      </a:moveTo>
                      <a:cubicBezTo>
                        <a:pt x="8043" y="11425"/>
                        <a:pt x="4296" y="14942"/>
                        <a:pt x="1154" y="18931"/>
                      </a:cubicBezTo>
                      <a:cubicBezTo>
                        <a:pt x="-1988" y="22920"/>
                        <a:pt x="1788" y="27751"/>
                        <a:pt x="6444" y="25785"/>
                      </a:cubicBezTo>
                      <a:cubicBezTo>
                        <a:pt x="8649" y="24849"/>
                        <a:pt x="10711" y="23582"/>
                        <a:pt x="12680" y="22173"/>
                      </a:cubicBezTo>
                      <a:cubicBezTo>
                        <a:pt x="25719" y="42130"/>
                        <a:pt x="53057" y="50486"/>
                        <a:pt x="75720" y="47074"/>
                      </a:cubicBezTo>
                      <a:cubicBezTo>
                        <a:pt x="82505" y="45883"/>
                        <a:pt x="93946" y="43321"/>
                        <a:pt x="93861" y="34576"/>
                      </a:cubicBezTo>
                      <a:cubicBezTo>
                        <a:pt x="93842" y="32969"/>
                        <a:pt x="92990" y="31286"/>
                        <a:pt x="91533" y="30521"/>
                      </a:cubicBezTo>
                      <a:cubicBezTo>
                        <a:pt x="85562" y="27373"/>
                        <a:pt x="79657" y="31929"/>
                        <a:pt x="73695" y="33111"/>
                      </a:cubicBezTo>
                      <a:cubicBezTo>
                        <a:pt x="53985" y="36921"/>
                        <a:pt x="34595" y="28167"/>
                        <a:pt x="19020" y="17144"/>
                      </a:cubicBezTo>
                      <a:cubicBezTo>
                        <a:pt x="36337" y="5876"/>
                        <a:pt x="24716" y="-9458"/>
                        <a:pt x="11459" y="7663"/>
                      </a:cubicBezTo>
                      <a:close/>
                    </a:path>
                  </a:pathLst>
                </a:custGeom>
                <a:solidFill>
                  <a:srgbClr val="000000"/>
                </a:solidFill>
                <a:ln w="9463" cap="flat">
                  <a:noFill/>
                  <a:prstDash val="solid"/>
                  <a:miter/>
                </a:ln>
              </p:spPr>
              <p:txBody>
                <a:bodyPr rtlCol="0" anchor="ctr"/>
                <a:lstStyle/>
                <a:p>
                  <a:endParaRPr lang="en-BE"/>
                </a:p>
              </p:txBody>
            </p:sp>
            <p:sp>
              <p:nvSpPr>
                <p:cNvPr id="26" name="Freeform 25">
                  <a:extLst>
                    <a:ext uri="{FF2B5EF4-FFF2-40B4-BE49-F238E27FC236}">
                      <a16:creationId xmlns:a16="http://schemas.microsoft.com/office/drawing/2014/main" id="{4CEEB36E-6423-C925-D73A-8DD0A708316A}"/>
                    </a:ext>
                  </a:extLst>
                </p:cNvPr>
                <p:cNvSpPr/>
                <p:nvPr/>
              </p:nvSpPr>
              <p:spPr>
                <a:xfrm>
                  <a:off x="6450151" y="3131307"/>
                  <a:ext cx="30203" cy="58557"/>
                </a:xfrm>
                <a:custGeom>
                  <a:avLst/>
                  <a:gdLst>
                    <a:gd name="connsiteX0" fmla="*/ 10912 w 30203"/>
                    <a:gd name="connsiteY0" fmla="*/ 14592 h 58557"/>
                    <a:gd name="connsiteX1" fmla="*/ 14461 w 30203"/>
                    <a:gd name="connsiteY1" fmla="*/ 39474 h 58557"/>
                    <a:gd name="connsiteX2" fmla="*/ 2405 w 30203"/>
                    <a:gd name="connsiteY2" fmla="*/ 48880 h 58557"/>
                    <a:gd name="connsiteX3" fmla="*/ 4818 w 30203"/>
                    <a:gd name="connsiteY3" fmla="*/ 58021 h 58557"/>
                    <a:gd name="connsiteX4" fmla="*/ 29535 w 30203"/>
                    <a:gd name="connsiteY4" fmla="*/ 25483 h 58557"/>
                    <a:gd name="connsiteX5" fmla="*/ 1487 w 30203"/>
                    <a:gd name="connsiteY5" fmla="*/ 1225 h 58557"/>
                    <a:gd name="connsiteX6" fmla="*/ 10912 w 30203"/>
                    <a:gd name="connsiteY6" fmla="*/ 14592 h 5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03" h="58557">
                      <a:moveTo>
                        <a:pt x="10912" y="14592"/>
                      </a:moveTo>
                      <a:cubicBezTo>
                        <a:pt x="16069" y="21389"/>
                        <a:pt x="18880" y="31665"/>
                        <a:pt x="14461" y="39474"/>
                      </a:cubicBezTo>
                      <a:cubicBezTo>
                        <a:pt x="11565" y="44229"/>
                        <a:pt x="5812" y="44748"/>
                        <a:pt x="2405" y="48880"/>
                      </a:cubicBezTo>
                      <a:cubicBezTo>
                        <a:pt x="-396" y="52264"/>
                        <a:pt x="844" y="56405"/>
                        <a:pt x="4818" y="58021"/>
                      </a:cubicBezTo>
                      <a:cubicBezTo>
                        <a:pt x="21775" y="62303"/>
                        <a:pt x="33140" y="39965"/>
                        <a:pt x="29535" y="25483"/>
                      </a:cubicBezTo>
                      <a:cubicBezTo>
                        <a:pt x="27812" y="13259"/>
                        <a:pt x="15520" y="-4891"/>
                        <a:pt x="1487" y="1225"/>
                      </a:cubicBezTo>
                      <a:cubicBezTo>
                        <a:pt x="-4276" y="7209"/>
                        <a:pt x="8395" y="10140"/>
                        <a:pt x="10912" y="14592"/>
                      </a:cubicBezTo>
                      <a:close/>
                    </a:path>
                  </a:pathLst>
                </a:custGeom>
                <a:solidFill>
                  <a:srgbClr val="000000"/>
                </a:solidFill>
                <a:ln w="9463" cap="flat">
                  <a:noFill/>
                  <a:prstDash val="solid"/>
                  <a:miter/>
                </a:ln>
              </p:spPr>
              <p:txBody>
                <a:bodyPr rtlCol="0" anchor="ctr"/>
                <a:lstStyle/>
                <a:p>
                  <a:endParaRPr lang="en-BE"/>
                </a:p>
              </p:txBody>
            </p:sp>
            <p:sp>
              <p:nvSpPr>
                <p:cNvPr id="27" name="Freeform 26">
                  <a:extLst>
                    <a:ext uri="{FF2B5EF4-FFF2-40B4-BE49-F238E27FC236}">
                      <a16:creationId xmlns:a16="http://schemas.microsoft.com/office/drawing/2014/main" id="{56CA3067-6952-D8AA-F19C-41063C762DBA}"/>
                    </a:ext>
                  </a:extLst>
                </p:cNvPr>
                <p:cNvSpPr/>
                <p:nvPr/>
              </p:nvSpPr>
              <p:spPr>
                <a:xfrm>
                  <a:off x="6347548" y="3090970"/>
                  <a:ext cx="31154" cy="37542"/>
                </a:xfrm>
                <a:custGeom>
                  <a:avLst/>
                  <a:gdLst>
                    <a:gd name="connsiteX0" fmla="*/ 31132 w 31154"/>
                    <a:gd name="connsiteY0" fmla="*/ 22807 h 37542"/>
                    <a:gd name="connsiteX1" fmla="*/ 14733 w 31154"/>
                    <a:gd name="connsiteY1" fmla="*/ 1054 h 37542"/>
                    <a:gd name="connsiteX2" fmla="*/ 12414 w 31154"/>
                    <a:gd name="connsiteY2" fmla="*/ 43 h 37542"/>
                    <a:gd name="connsiteX3" fmla="*/ 11421 w 31154"/>
                    <a:gd name="connsiteY3" fmla="*/ 35805 h 37542"/>
                    <a:gd name="connsiteX4" fmla="*/ 31132 w 31154"/>
                    <a:gd name="connsiteY4" fmla="*/ 22807 h 3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54" h="37542">
                      <a:moveTo>
                        <a:pt x="31132" y="22807"/>
                      </a:moveTo>
                      <a:cubicBezTo>
                        <a:pt x="31595" y="13429"/>
                        <a:pt x="24905" y="1234"/>
                        <a:pt x="14733" y="1054"/>
                      </a:cubicBezTo>
                      <a:cubicBezTo>
                        <a:pt x="14278" y="308"/>
                        <a:pt x="13275" y="-146"/>
                        <a:pt x="12414" y="43"/>
                      </a:cubicBezTo>
                      <a:cubicBezTo>
                        <a:pt x="-5120" y="3938"/>
                        <a:pt x="-2811" y="29452"/>
                        <a:pt x="11421" y="35805"/>
                      </a:cubicBezTo>
                      <a:cubicBezTo>
                        <a:pt x="20363" y="41373"/>
                        <a:pt x="31311" y="32619"/>
                        <a:pt x="31132" y="22807"/>
                      </a:cubicBezTo>
                      <a:close/>
                    </a:path>
                  </a:pathLst>
                </a:custGeom>
                <a:solidFill>
                  <a:srgbClr val="000000"/>
                </a:solidFill>
                <a:ln w="9463" cap="flat">
                  <a:noFill/>
                  <a:prstDash val="solid"/>
                  <a:miter/>
                </a:ln>
              </p:spPr>
              <p:txBody>
                <a:bodyPr rtlCol="0" anchor="ctr"/>
                <a:lstStyle/>
                <a:p>
                  <a:endParaRPr lang="en-BE"/>
                </a:p>
              </p:txBody>
            </p:sp>
            <p:sp>
              <p:nvSpPr>
                <p:cNvPr id="28" name="Freeform 27">
                  <a:extLst>
                    <a:ext uri="{FF2B5EF4-FFF2-40B4-BE49-F238E27FC236}">
                      <a16:creationId xmlns:a16="http://schemas.microsoft.com/office/drawing/2014/main" id="{E957A8A7-A44C-412C-919B-45E73E9C1006}"/>
                    </a:ext>
                  </a:extLst>
                </p:cNvPr>
                <p:cNvSpPr/>
                <p:nvPr/>
              </p:nvSpPr>
              <p:spPr>
                <a:xfrm>
                  <a:off x="6481229" y="3090970"/>
                  <a:ext cx="31021" cy="37426"/>
                </a:xfrm>
                <a:custGeom>
                  <a:avLst/>
                  <a:gdLst>
                    <a:gd name="connsiteX0" fmla="*/ 21716 w 31021"/>
                    <a:gd name="connsiteY0" fmla="*/ 3456 h 37426"/>
                    <a:gd name="connsiteX1" fmla="*/ 14733 w 31021"/>
                    <a:gd name="connsiteY1" fmla="*/ 1054 h 37426"/>
                    <a:gd name="connsiteX2" fmla="*/ 12414 w 31021"/>
                    <a:gd name="connsiteY2" fmla="*/ 43 h 37426"/>
                    <a:gd name="connsiteX3" fmla="*/ 11421 w 31021"/>
                    <a:gd name="connsiteY3" fmla="*/ 35805 h 37426"/>
                    <a:gd name="connsiteX4" fmla="*/ 17448 w 31021"/>
                    <a:gd name="connsiteY4" fmla="*/ 37233 h 37426"/>
                    <a:gd name="connsiteX5" fmla="*/ 21716 w 31021"/>
                    <a:gd name="connsiteY5" fmla="*/ 3456 h 3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1" h="37426">
                      <a:moveTo>
                        <a:pt x="21716" y="3456"/>
                      </a:moveTo>
                      <a:cubicBezTo>
                        <a:pt x="19975" y="1641"/>
                        <a:pt x="17240" y="752"/>
                        <a:pt x="14733" y="1054"/>
                      </a:cubicBezTo>
                      <a:cubicBezTo>
                        <a:pt x="14278" y="308"/>
                        <a:pt x="13275" y="-146"/>
                        <a:pt x="12414" y="43"/>
                      </a:cubicBezTo>
                      <a:cubicBezTo>
                        <a:pt x="-5120" y="3938"/>
                        <a:pt x="-2811" y="29452"/>
                        <a:pt x="11421" y="35805"/>
                      </a:cubicBezTo>
                      <a:cubicBezTo>
                        <a:pt x="13096" y="37346"/>
                        <a:pt x="15338" y="37705"/>
                        <a:pt x="17448" y="37233"/>
                      </a:cubicBezTo>
                      <a:cubicBezTo>
                        <a:pt x="35343" y="36949"/>
                        <a:pt x="34245" y="10895"/>
                        <a:pt x="21716" y="3456"/>
                      </a:cubicBezTo>
                      <a:close/>
                    </a:path>
                  </a:pathLst>
                </a:custGeom>
                <a:solidFill>
                  <a:srgbClr val="000000"/>
                </a:solidFill>
                <a:ln w="9463" cap="flat">
                  <a:noFill/>
                  <a:prstDash val="solid"/>
                  <a:miter/>
                </a:ln>
              </p:spPr>
              <p:txBody>
                <a:bodyPr rtlCol="0" anchor="ctr"/>
                <a:lstStyle/>
                <a:p>
                  <a:endParaRPr lang="en-BE"/>
                </a:p>
              </p:txBody>
            </p:sp>
            <p:sp>
              <p:nvSpPr>
                <p:cNvPr id="29" name="Freeform 28">
                  <a:extLst>
                    <a:ext uri="{FF2B5EF4-FFF2-40B4-BE49-F238E27FC236}">
                      <a16:creationId xmlns:a16="http://schemas.microsoft.com/office/drawing/2014/main" id="{76AFB51B-5CFB-92E0-6C5B-7FB6A7553AA7}"/>
                    </a:ext>
                  </a:extLst>
                </p:cNvPr>
                <p:cNvSpPr/>
                <p:nvPr/>
              </p:nvSpPr>
              <p:spPr>
                <a:xfrm>
                  <a:off x="6323805" y="3035370"/>
                  <a:ext cx="78259" cy="31497"/>
                </a:xfrm>
                <a:custGeom>
                  <a:avLst/>
                  <a:gdLst>
                    <a:gd name="connsiteX0" fmla="*/ 39 w 78259"/>
                    <a:gd name="connsiteY0" fmla="*/ 28076 h 31497"/>
                    <a:gd name="connsiteX1" fmla="*/ 55973 w 78259"/>
                    <a:gd name="connsiteY1" fmla="*/ 15191 h 31497"/>
                    <a:gd name="connsiteX2" fmla="*/ 74303 w 78259"/>
                    <a:gd name="connsiteY2" fmla="*/ 20353 h 31497"/>
                    <a:gd name="connsiteX3" fmla="*/ 39 w 78259"/>
                    <a:gd name="connsiteY3" fmla="*/ 28076 h 31497"/>
                  </a:gdLst>
                  <a:ahLst/>
                  <a:cxnLst>
                    <a:cxn ang="0">
                      <a:pos x="connsiteX0" y="connsiteY0"/>
                    </a:cxn>
                    <a:cxn ang="0">
                      <a:pos x="connsiteX1" y="connsiteY1"/>
                    </a:cxn>
                    <a:cxn ang="0">
                      <a:pos x="connsiteX2" y="connsiteY2"/>
                    </a:cxn>
                    <a:cxn ang="0">
                      <a:pos x="connsiteX3" y="connsiteY3"/>
                    </a:cxn>
                  </a:cxnLst>
                  <a:rect l="l" t="t" r="r" b="b"/>
                  <a:pathLst>
                    <a:path w="78259" h="31497">
                      <a:moveTo>
                        <a:pt x="39" y="28076"/>
                      </a:moveTo>
                      <a:cubicBezTo>
                        <a:pt x="-1116" y="42947"/>
                        <a:pt x="23525" y="3838"/>
                        <a:pt x="55973" y="15191"/>
                      </a:cubicBezTo>
                      <a:cubicBezTo>
                        <a:pt x="62332" y="16997"/>
                        <a:pt x="67556" y="21572"/>
                        <a:pt x="74303" y="20353"/>
                      </a:cubicBezTo>
                      <a:cubicBezTo>
                        <a:pt x="95925" y="6069"/>
                        <a:pt x="22948" y="-20845"/>
                        <a:pt x="39" y="28076"/>
                      </a:cubicBezTo>
                      <a:close/>
                    </a:path>
                  </a:pathLst>
                </a:custGeom>
                <a:solidFill>
                  <a:srgbClr val="000000"/>
                </a:solidFill>
                <a:ln w="9463" cap="flat">
                  <a:noFill/>
                  <a:prstDash val="solid"/>
                  <a:miter/>
                </a:ln>
              </p:spPr>
              <p:txBody>
                <a:bodyPr rtlCol="0" anchor="ctr"/>
                <a:lstStyle/>
                <a:p>
                  <a:endParaRPr lang="en-BE"/>
                </a:p>
              </p:txBody>
            </p:sp>
            <p:sp>
              <p:nvSpPr>
                <p:cNvPr id="30" name="Freeform 29">
                  <a:extLst>
                    <a:ext uri="{FF2B5EF4-FFF2-40B4-BE49-F238E27FC236}">
                      <a16:creationId xmlns:a16="http://schemas.microsoft.com/office/drawing/2014/main" id="{EA7CE748-521A-C0C6-004D-44C300276043}"/>
                    </a:ext>
                  </a:extLst>
                </p:cNvPr>
                <p:cNvSpPr/>
                <p:nvPr/>
              </p:nvSpPr>
              <p:spPr>
                <a:xfrm>
                  <a:off x="6465700" y="3041455"/>
                  <a:ext cx="66862" cy="25406"/>
                </a:xfrm>
                <a:custGeom>
                  <a:avLst/>
                  <a:gdLst>
                    <a:gd name="connsiteX0" fmla="*/ 4977 w 66862"/>
                    <a:gd name="connsiteY0" fmla="*/ 21340 h 25406"/>
                    <a:gd name="connsiteX1" fmla="*/ 61488 w 66862"/>
                    <a:gd name="connsiteY1" fmla="*/ 25404 h 25406"/>
                    <a:gd name="connsiteX2" fmla="*/ 66116 w 66862"/>
                    <a:gd name="connsiteY2" fmla="*/ 17341 h 25406"/>
                    <a:gd name="connsiteX3" fmla="*/ 31804 w 66862"/>
                    <a:gd name="connsiteY3" fmla="*/ 240 h 25406"/>
                    <a:gd name="connsiteX4" fmla="*/ 4977 w 66862"/>
                    <a:gd name="connsiteY4" fmla="*/ 21340 h 2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 h="25406">
                      <a:moveTo>
                        <a:pt x="4977" y="21340"/>
                      </a:moveTo>
                      <a:cubicBezTo>
                        <a:pt x="33952" y="2924"/>
                        <a:pt x="36090" y="20687"/>
                        <a:pt x="61488" y="25404"/>
                      </a:cubicBezTo>
                      <a:cubicBezTo>
                        <a:pt x="65491" y="25527"/>
                        <a:pt x="68264" y="20735"/>
                        <a:pt x="66116" y="17341"/>
                      </a:cubicBezTo>
                      <a:cubicBezTo>
                        <a:pt x="60031" y="7698"/>
                        <a:pt x="42932" y="1015"/>
                        <a:pt x="31804" y="240"/>
                      </a:cubicBezTo>
                      <a:cubicBezTo>
                        <a:pt x="12840" y="-2738"/>
                        <a:pt x="-10334" y="23060"/>
                        <a:pt x="4977" y="21340"/>
                      </a:cubicBezTo>
                      <a:close/>
                    </a:path>
                  </a:pathLst>
                </a:custGeom>
                <a:solidFill>
                  <a:srgbClr val="000000"/>
                </a:solidFill>
                <a:ln w="9463" cap="flat">
                  <a:noFill/>
                  <a:prstDash val="solid"/>
                  <a:miter/>
                </a:ln>
              </p:spPr>
              <p:txBody>
                <a:bodyPr rtlCol="0" anchor="ctr"/>
                <a:lstStyle/>
                <a:p>
                  <a:endParaRPr lang="en-BE"/>
                </a:p>
              </p:txBody>
            </p:sp>
          </p:grpSp>
          <p:sp>
            <p:nvSpPr>
              <p:cNvPr id="12" name="Freeform 11">
                <a:extLst>
                  <a:ext uri="{FF2B5EF4-FFF2-40B4-BE49-F238E27FC236}">
                    <a16:creationId xmlns:a16="http://schemas.microsoft.com/office/drawing/2014/main" id="{16EB4713-9F88-4EEE-CD32-41513A865651}"/>
                  </a:ext>
                </a:extLst>
              </p:cNvPr>
              <p:cNvSpPr/>
              <p:nvPr/>
            </p:nvSpPr>
            <p:spPr>
              <a:xfrm>
                <a:off x="5899914" y="3500975"/>
                <a:ext cx="62009" cy="163123"/>
              </a:xfrm>
              <a:custGeom>
                <a:avLst/>
                <a:gdLst>
                  <a:gd name="connsiteX0" fmla="*/ 48864 w 62009"/>
                  <a:gd name="connsiteY0" fmla="*/ 138977 h 163123"/>
                  <a:gd name="connsiteX1" fmla="*/ 9717 w 62009"/>
                  <a:gd name="connsiteY1" fmla="*/ 3595 h 163123"/>
                  <a:gd name="connsiteX2" fmla="*/ 2544 w 62009"/>
                  <a:gd name="connsiteY2" fmla="*/ 2631 h 163123"/>
                  <a:gd name="connsiteX3" fmla="*/ 7891 w 62009"/>
                  <a:gd name="connsiteY3" fmla="*/ 89328 h 163123"/>
                  <a:gd name="connsiteX4" fmla="*/ 24394 w 62009"/>
                  <a:gd name="connsiteY4" fmla="*/ 128238 h 163123"/>
                  <a:gd name="connsiteX5" fmla="*/ 53511 w 62009"/>
                  <a:gd name="connsiteY5" fmla="*/ 162478 h 163123"/>
                  <a:gd name="connsiteX6" fmla="*/ 61298 w 62009"/>
                  <a:gd name="connsiteY6" fmla="*/ 154698 h 163123"/>
                  <a:gd name="connsiteX7" fmla="*/ 48864 w 62009"/>
                  <a:gd name="connsiteY7" fmla="*/ 138977 h 16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09" h="163123">
                    <a:moveTo>
                      <a:pt x="48864" y="138977"/>
                    </a:moveTo>
                    <a:cubicBezTo>
                      <a:pt x="17344" y="101277"/>
                      <a:pt x="11742" y="50890"/>
                      <a:pt x="9717" y="3595"/>
                    </a:cubicBezTo>
                    <a:cubicBezTo>
                      <a:pt x="9480" y="-243"/>
                      <a:pt x="3263" y="-1661"/>
                      <a:pt x="2544" y="2631"/>
                    </a:cubicBezTo>
                    <a:cubicBezTo>
                      <a:pt x="-2206" y="31284"/>
                      <a:pt x="-238" y="61450"/>
                      <a:pt x="7891" y="89328"/>
                    </a:cubicBezTo>
                    <a:cubicBezTo>
                      <a:pt x="11837" y="102856"/>
                      <a:pt x="17325" y="116043"/>
                      <a:pt x="24394" y="128238"/>
                    </a:cubicBezTo>
                    <a:cubicBezTo>
                      <a:pt x="32465" y="140575"/>
                      <a:pt x="40452" y="154896"/>
                      <a:pt x="53511" y="162478"/>
                    </a:cubicBezTo>
                    <a:cubicBezTo>
                      <a:pt x="58668" y="164936"/>
                      <a:pt x="63957" y="159945"/>
                      <a:pt x="61298" y="154698"/>
                    </a:cubicBezTo>
                    <a:cubicBezTo>
                      <a:pt x="58289" y="148704"/>
                      <a:pt x="53066" y="144129"/>
                      <a:pt x="48864" y="138977"/>
                    </a:cubicBezTo>
                    <a:close/>
                  </a:path>
                </a:pathLst>
              </a:custGeom>
              <a:solidFill>
                <a:srgbClr val="000000"/>
              </a:solidFill>
              <a:ln w="9463"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42B562A3-61B6-DFA9-AB65-8F871F2685E5}"/>
                  </a:ext>
                </a:extLst>
              </p:cNvPr>
              <p:cNvSpPr/>
              <p:nvPr/>
            </p:nvSpPr>
            <p:spPr>
              <a:xfrm>
                <a:off x="5864733" y="3586088"/>
                <a:ext cx="51830" cy="72253"/>
              </a:xfrm>
              <a:custGeom>
                <a:avLst/>
                <a:gdLst>
                  <a:gd name="connsiteX0" fmla="*/ 6867 w 51830"/>
                  <a:gd name="connsiteY0" fmla="*/ 2391 h 72253"/>
                  <a:gd name="connsiteX1" fmla="*/ 149 w 51830"/>
                  <a:gd name="connsiteY1" fmla="*/ 4243 h 72253"/>
                  <a:gd name="connsiteX2" fmla="*/ 44377 w 51830"/>
                  <a:gd name="connsiteY2" fmla="*/ 70899 h 72253"/>
                  <a:gd name="connsiteX3" fmla="*/ 50708 w 51830"/>
                  <a:gd name="connsiteY3" fmla="*/ 64575 h 72253"/>
                  <a:gd name="connsiteX4" fmla="*/ 6867 w 51830"/>
                  <a:gd name="connsiteY4" fmla="*/ 2391 h 72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30" h="72253">
                    <a:moveTo>
                      <a:pt x="6867" y="2391"/>
                    </a:moveTo>
                    <a:cubicBezTo>
                      <a:pt x="5287" y="-1703"/>
                      <a:pt x="-1044" y="-181"/>
                      <a:pt x="149" y="4243"/>
                    </a:cubicBezTo>
                    <a:cubicBezTo>
                      <a:pt x="7170" y="30155"/>
                      <a:pt x="25282" y="52607"/>
                      <a:pt x="44377" y="70899"/>
                    </a:cubicBezTo>
                    <a:cubicBezTo>
                      <a:pt x="48636" y="74974"/>
                      <a:pt x="54256" y="68971"/>
                      <a:pt x="50708" y="64575"/>
                    </a:cubicBezTo>
                    <a:cubicBezTo>
                      <a:pt x="34612" y="44600"/>
                      <a:pt x="16292" y="26837"/>
                      <a:pt x="6867" y="2391"/>
                    </a:cubicBezTo>
                    <a:close/>
                  </a:path>
                </a:pathLst>
              </a:custGeom>
              <a:solidFill>
                <a:srgbClr val="000000"/>
              </a:solidFill>
              <a:ln w="9463" cap="flat">
                <a:noFill/>
                <a:prstDash val="solid"/>
                <a:miter/>
              </a:ln>
            </p:spPr>
            <p:txBody>
              <a:bodyPr rtlCol="0" anchor="ctr"/>
              <a:lstStyle/>
              <a:p>
                <a:endParaRPr lang="en-BE"/>
              </a:p>
            </p:txBody>
          </p:sp>
          <p:grpSp>
            <p:nvGrpSpPr>
              <p:cNvPr id="14" name="Graphic 5" descr="Crawling baby in onesie">
                <a:extLst>
                  <a:ext uri="{FF2B5EF4-FFF2-40B4-BE49-F238E27FC236}">
                    <a16:creationId xmlns:a16="http://schemas.microsoft.com/office/drawing/2014/main" id="{DC87CFFB-2ADD-62C9-9CE6-AAB730E7CB5B}"/>
                  </a:ext>
                </a:extLst>
              </p:cNvPr>
              <p:cNvGrpSpPr/>
              <p:nvPr/>
            </p:nvGrpSpPr>
            <p:grpSpPr>
              <a:xfrm>
                <a:off x="6186912" y="2898616"/>
                <a:ext cx="330523" cy="226822"/>
                <a:chOff x="6186912" y="2898616"/>
                <a:chExt cx="330523" cy="226822"/>
              </a:xfrm>
              <a:solidFill>
                <a:srgbClr val="000000"/>
              </a:solidFill>
            </p:grpSpPr>
            <p:sp>
              <p:nvSpPr>
                <p:cNvPr id="17" name="Freeform 16">
                  <a:extLst>
                    <a:ext uri="{FF2B5EF4-FFF2-40B4-BE49-F238E27FC236}">
                      <a16:creationId xmlns:a16="http://schemas.microsoft.com/office/drawing/2014/main" id="{5C49F8E6-157F-DC7F-E91B-159AC1203E36}"/>
                    </a:ext>
                  </a:extLst>
                </p:cNvPr>
                <p:cNvSpPr/>
                <p:nvPr/>
              </p:nvSpPr>
              <p:spPr>
                <a:xfrm>
                  <a:off x="6408830" y="2906276"/>
                  <a:ext cx="56635" cy="50408"/>
                </a:xfrm>
                <a:custGeom>
                  <a:avLst/>
                  <a:gdLst>
                    <a:gd name="connsiteX0" fmla="*/ 56132 w 56635"/>
                    <a:gd name="connsiteY0" fmla="*/ 41197 h 50408"/>
                    <a:gd name="connsiteX1" fmla="*/ 51136 w 56635"/>
                    <a:gd name="connsiteY1" fmla="*/ 34702 h 50408"/>
                    <a:gd name="connsiteX2" fmla="*/ 21886 w 56635"/>
                    <a:gd name="connsiteY2" fmla="*/ 29191 h 50408"/>
                    <a:gd name="connsiteX3" fmla="*/ 5251 w 56635"/>
                    <a:gd name="connsiteY3" fmla="*/ 349 h 50408"/>
                    <a:gd name="connsiteX4" fmla="*/ 56132 w 56635"/>
                    <a:gd name="connsiteY4" fmla="*/ 41197 h 5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5" h="50408">
                      <a:moveTo>
                        <a:pt x="56132" y="41197"/>
                      </a:moveTo>
                      <a:cubicBezTo>
                        <a:pt x="57816" y="37661"/>
                        <a:pt x="55053" y="33880"/>
                        <a:pt x="51136" y="34702"/>
                      </a:cubicBezTo>
                      <a:cubicBezTo>
                        <a:pt x="40906" y="38550"/>
                        <a:pt x="29807" y="37122"/>
                        <a:pt x="21886" y="29191"/>
                      </a:cubicBezTo>
                      <a:cubicBezTo>
                        <a:pt x="3282" y="14680"/>
                        <a:pt x="14231" y="-2686"/>
                        <a:pt x="5251" y="349"/>
                      </a:cubicBezTo>
                      <a:cubicBezTo>
                        <a:pt x="-17630" y="20116"/>
                        <a:pt x="40755" y="71164"/>
                        <a:pt x="56132" y="41197"/>
                      </a:cubicBezTo>
                      <a:close/>
                    </a:path>
                  </a:pathLst>
                </a:custGeom>
                <a:solidFill>
                  <a:srgbClr val="000000"/>
                </a:solidFill>
                <a:ln w="9463" cap="flat">
                  <a:noFill/>
                  <a:prstDash val="solid"/>
                  <a:miter/>
                </a:ln>
              </p:spPr>
              <p:txBody>
                <a:bodyPr rtlCol="0" anchor="ctr"/>
                <a:lstStyle/>
                <a:p>
                  <a:endParaRPr lang="en-BE"/>
                </a:p>
              </p:txBody>
            </p:sp>
            <p:sp>
              <p:nvSpPr>
                <p:cNvPr id="18" name="Freeform 17">
                  <a:extLst>
                    <a:ext uri="{FF2B5EF4-FFF2-40B4-BE49-F238E27FC236}">
                      <a16:creationId xmlns:a16="http://schemas.microsoft.com/office/drawing/2014/main" id="{BF685012-94FD-1E1A-F751-9E8775A7F7B3}"/>
                    </a:ext>
                  </a:extLst>
                </p:cNvPr>
                <p:cNvSpPr/>
                <p:nvPr/>
              </p:nvSpPr>
              <p:spPr>
                <a:xfrm>
                  <a:off x="6195256" y="3053331"/>
                  <a:ext cx="30408" cy="72107"/>
                </a:xfrm>
                <a:custGeom>
                  <a:avLst/>
                  <a:gdLst>
                    <a:gd name="connsiteX0" fmla="*/ 25945 w 30408"/>
                    <a:gd name="connsiteY0" fmla="*/ 70107 h 72107"/>
                    <a:gd name="connsiteX1" fmla="*/ 4928 w 30408"/>
                    <a:gd name="connsiteY1" fmla="*/ 596 h 72107"/>
                    <a:gd name="connsiteX2" fmla="*/ 386 w 30408"/>
                    <a:gd name="connsiteY2" fmla="*/ 5134 h 72107"/>
                    <a:gd name="connsiteX3" fmla="*/ 15697 w 30408"/>
                    <a:gd name="connsiteY3" fmla="*/ 35347 h 72107"/>
                    <a:gd name="connsiteX4" fmla="*/ 17703 w 30408"/>
                    <a:gd name="connsiteY4" fmla="*/ 67876 h 72107"/>
                    <a:gd name="connsiteX5" fmla="*/ 25945 w 30408"/>
                    <a:gd name="connsiteY5" fmla="*/ 70107 h 7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08" h="72107">
                      <a:moveTo>
                        <a:pt x="25945" y="70107"/>
                      </a:moveTo>
                      <a:cubicBezTo>
                        <a:pt x="38587" y="49499"/>
                        <a:pt x="22093" y="14427"/>
                        <a:pt x="4928" y="596"/>
                      </a:cubicBezTo>
                      <a:cubicBezTo>
                        <a:pt x="2155" y="-1521"/>
                        <a:pt x="-1138" y="2478"/>
                        <a:pt x="386" y="5134"/>
                      </a:cubicBezTo>
                      <a:cubicBezTo>
                        <a:pt x="6054" y="14994"/>
                        <a:pt x="12309" y="24362"/>
                        <a:pt x="15697" y="35347"/>
                      </a:cubicBezTo>
                      <a:cubicBezTo>
                        <a:pt x="19132" y="46511"/>
                        <a:pt x="18469" y="56456"/>
                        <a:pt x="17703" y="67876"/>
                      </a:cubicBezTo>
                      <a:cubicBezTo>
                        <a:pt x="17381" y="72612"/>
                        <a:pt x="23645" y="73397"/>
                        <a:pt x="25945" y="70107"/>
                      </a:cubicBezTo>
                      <a:close/>
                    </a:path>
                  </a:pathLst>
                </a:custGeom>
                <a:solidFill>
                  <a:srgbClr val="000000"/>
                </a:solidFill>
                <a:ln w="9463" cap="flat">
                  <a:noFill/>
                  <a:prstDash val="solid"/>
                  <a:miter/>
                </a:ln>
              </p:spPr>
              <p:txBody>
                <a:bodyPr rtlCol="0" anchor="ctr"/>
                <a:lstStyle/>
                <a:p>
                  <a:endParaRPr lang="en-BE"/>
                </a:p>
              </p:txBody>
            </p:sp>
            <p:sp>
              <p:nvSpPr>
                <p:cNvPr id="19" name="Freeform 18">
                  <a:extLst>
                    <a:ext uri="{FF2B5EF4-FFF2-40B4-BE49-F238E27FC236}">
                      <a16:creationId xmlns:a16="http://schemas.microsoft.com/office/drawing/2014/main" id="{85E82D5B-164B-62C6-9DB3-5739D5CC1649}"/>
                    </a:ext>
                  </a:extLst>
                </p:cNvPr>
                <p:cNvSpPr/>
                <p:nvPr/>
              </p:nvSpPr>
              <p:spPr>
                <a:xfrm>
                  <a:off x="6205386" y="3013241"/>
                  <a:ext cx="34565" cy="87044"/>
                </a:xfrm>
                <a:custGeom>
                  <a:avLst/>
                  <a:gdLst>
                    <a:gd name="connsiteX0" fmla="*/ 268 w 34565"/>
                    <a:gd name="connsiteY0" fmla="*/ 4044 h 87044"/>
                    <a:gd name="connsiteX1" fmla="*/ 25032 w 34565"/>
                    <a:gd name="connsiteY1" fmla="*/ 82838 h 87044"/>
                    <a:gd name="connsiteX2" fmla="*/ 33397 w 34565"/>
                    <a:gd name="connsiteY2" fmla="*/ 83973 h 87044"/>
                    <a:gd name="connsiteX3" fmla="*/ 4432 w 34565"/>
                    <a:gd name="connsiteY3" fmla="*/ 840 h 87044"/>
                    <a:gd name="connsiteX4" fmla="*/ 268 w 34565"/>
                    <a:gd name="connsiteY4" fmla="*/ 4044 h 8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 h="87044">
                      <a:moveTo>
                        <a:pt x="268" y="4044"/>
                      </a:moveTo>
                      <a:cubicBezTo>
                        <a:pt x="17036" y="35004"/>
                        <a:pt x="23206" y="46764"/>
                        <a:pt x="25032" y="82838"/>
                      </a:cubicBezTo>
                      <a:cubicBezTo>
                        <a:pt x="25505" y="87177"/>
                        <a:pt x="32441" y="89096"/>
                        <a:pt x="33397" y="83973"/>
                      </a:cubicBezTo>
                      <a:cubicBezTo>
                        <a:pt x="38829" y="54677"/>
                        <a:pt x="24663" y="21798"/>
                        <a:pt x="4432" y="840"/>
                      </a:cubicBezTo>
                      <a:cubicBezTo>
                        <a:pt x="2217" y="-1467"/>
                        <a:pt x="-943" y="1435"/>
                        <a:pt x="268" y="4044"/>
                      </a:cubicBezTo>
                      <a:close/>
                    </a:path>
                  </a:pathLst>
                </a:custGeom>
                <a:solidFill>
                  <a:srgbClr val="000000"/>
                </a:solidFill>
                <a:ln w="9463" cap="flat">
                  <a:noFill/>
                  <a:prstDash val="solid"/>
                  <a:miter/>
                </a:ln>
              </p:spPr>
              <p:txBody>
                <a:bodyPr rtlCol="0" anchor="ctr"/>
                <a:lstStyle/>
                <a:p>
                  <a:endParaRPr lang="en-BE"/>
                </a:p>
              </p:txBody>
            </p:sp>
            <p:sp>
              <p:nvSpPr>
                <p:cNvPr id="20" name="Freeform 19">
                  <a:extLst>
                    <a:ext uri="{FF2B5EF4-FFF2-40B4-BE49-F238E27FC236}">
                      <a16:creationId xmlns:a16="http://schemas.microsoft.com/office/drawing/2014/main" id="{6246FB4B-3795-EDB9-4EC2-63C8726500B5}"/>
                    </a:ext>
                  </a:extLst>
                </p:cNvPr>
                <p:cNvSpPr/>
                <p:nvPr/>
              </p:nvSpPr>
              <p:spPr>
                <a:xfrm>
                  <a:off x="6249221" y="2932383"/>
                  <a:ext cx="30379" cy="114348"/>
                </a:xfrm>
                <a:custGeom>
                  <a:avLst/>
                  <a:gdLst>
                    <a:gd name="connsiteX0" fmla="*/ 7531 w 30379"/>
                    <a:gd name="connsiteY0" fmla="*/ 113471 h 114348"/>
                    <a:gd name="connsiteX1" fmla="*/ 7711 w 30379"/>
                    <a:gd name="connsiteY1" fmla="*/ 332 h 114348"/>
                    <a:gd name="connsiteX2" fmla="*/ 2790 w 30379"/>
                    <a:gd name="connsiteY2" fmla="*/ 5248 h 114348"/>
                    <a:gd name="connsiteX3" fmla="*/ 9310 w 30379"/>
                    <a:gd name="connsiteY3" fmla="*/ 84203 h 114348"/>
                    <a:gd name="connsiteX4" fmla="*/ 7531 w 30379"/>
                    <a:gd name="connsiteY4" fmla="*/ 113471 h 11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79" h="114348">
                      <a:moveTo>
                        <a:pt x="7531" y="113471"/>
                      </a:moveTo>
                      <a:cubicBezTo>
                        <a:pt x="31586" y="89629"/>
                        <a:pt x="43726" y="18757"/>
                        <a:pt x="7711" y="332"/>
                      </a:cubicBezTo>
                      <a:cubicBezTo>
                        <a:pt x="4806" y="-1029"/>
                        <a:pt x="491" y="2025"/>
                        <a:pt x="2790" y="5248"/>
                      </a:cubicBezTo>
                      <a:cubicBezTo>
                        <a:pt x="22766" y="27180"/>
                        <a:pt x="19587" y="58480"/>
                        <a:pt x="9310" y="84203"/>
                      </a:cubicBezTo>
                      <a:cubicBezTo>
                        <a:pt x="7550" y="90262"/>
                        <a:pt x="-9568" y="119776"/>
                        <a:pt x="7531" y="113471"/>
                      </a:cubicBezTo>
                      <a:close/>
                    </a:path>
                  </a:pathLst>
                </a:custGeom>
                <a:solidFill>
                  <a:srgbClr val="000000"/>
                </a:solidFill>
                <a:ln w="9463"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A2D599A6-2200-6952-DA1E-A1FC1F664576}"/>
                    </a:ext>
                  </a:extLst>
                </p:cNvPr>
                <p:cNvSpPr/>
                <p:nvPr/>
              </p:nvSpPr>
              <p:spPr>
                <a:xfrm>
                  <a:off x="6228657" y="2954798"/>
                  <a:ext cx="18315" cy="59192"/>
                </a:xfrm>
                <a:custGeom>
                  <a:avLst/>
                  <a:gdLst>
                    <a:gd name="connsiteX0" fmla="*/ 6284 w 18315"/>
                    <a:gd name="connsiteY0" fmla="*/ 3810 h 59192"/>
                    <a:gd name="connsiteX1" fmla="*/ 20 w 18315"/>
                    <a:gd name="connsiteY1" fmla="*/ 54868 h 59192"/>
                    <a:gd name="connsiteX2" fmla="*/ 6682 w 18315"/>
                    <a:gd name="connsiteY2" fmla="*/ 58687 h 59192"/>
                    <a:gd name="connsiteX3" fmla="*/ 18226 w 18315"/>
                    <a:gd name="connsiteY3" fmla="*/ 31745 h 59192"/>
                    <a:gd name="connsiteX4" fmla="*/ 11744 w 18315"/>
                    <a:gd name="connsiteY4" fmla="*/ 1523 h 59192"/>
                    <a:gd name="connsiteX5" fmla="*/ 6284 w 18315"/>
                    <a:gd name="connsiteY5" fmla="*/ 3810 h 5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5" h="59192">
                      <a:moveTo>
                        <a:pt x="6284" y="3810"/>
                      </a:moveTo>
                      <a:cubicBezTo>
                        <a:pt x="11820" y="26848"/>
                        <a:pt x="7543" y="34449"/>
                        <a:pt x="20" y="54868"/>
                      </a:cubicBezTo>
                      <a:cubicBezTo>
                        <a:pt x="-330" y="58385"/>
                        <a:pt x="3985" y="60124"/>
                        <a:pt x="6682" y="58687"/>
                      </a:cubicBezTo>
                      <a:cubicBezTo>
                        <a:pt x="15009" y="54225"/>
                        <a:pt x="17715" y="40452"/>
                        <a:pt x="18226" y="31745"/>
                      </a:cubicBezTo>
                      <a:cubicBezTo>
                        <a:pt x="18841" y="21186"/>
                        <a:pt x="16230" y="11004"/>
                        <a:pt x="11744" y="1523"/>
                      </a:cubicBezTo>
                      <a:cubicBezTo>
                        <a:pt x="10249" y="-1654"/>
                        <a:pt x="5556" y="643"/>
                        <a:pt x="6284" y="3810"/>
                      </a:cubicBezTo>
                      <a:close/>
                    </a:path>
                  </a:pathLst>
                </a:custGeom>
                <a:solidFill>
                  <a:srgbClr val="000000"/>
                </a:solidFill>
                <a:ln w="9463" cap="flat">
                  <a:noFill/>
                  <a:prstDash val="solid"/>
                  <a:miter/>
                </a:ln>
              </p:spPr>
              <p:txBody>
                <a:bodyPr rtlCol="0" anchor="ctr"/>
                <a:lstStyle/>
                <a:p>
                  <a:endParaRPr lang="en-BE"/>
                </a:p>
              </p:txBody>
            </p:sp>
            <p:sp>
              <p:nvSpPr>
                <p:cNvPr id="22" name="Freeform 21">
                  <a:extLst>
                    <a:ext uri="{FF2B5EF4-FFF2-40B4-BE49-F238E27FC236}">
                      <a16:creationId xmlns:a16="http://schemas.microsoft.com/office/drawing/2014/main" id="{786C58B1-705F-13BA-83B2-72900AE71B5B}"/>
                    </a:ext>
                  </a:extLst>
                </p:cNvPr>
                <p:cNvSpPr/>
                <p:nvPr/>
              </p:nvSpPr>
              <p:spPr>
                <a:xfrm>
                  <a:off x="6292965" y="2898616"/>
                  <a:ext cx="49332" cy="80870"/>
                </a:xfrm>
                <a:custGeom>
                  <a:avLst/>
                  <a:gdLst>
                    <a:gd name="connsiteX0" fmla="*/ 25844 w 49332"/>
                    <a:gd name="connsiteY0" fmla="*/ 65854 h 80870"/>
                    <a:gd name="connsiteX1" fmla="*/ 49236 w 49332"/>
                    <a:gd name="connsiteY1" fmla="*/ 74305 h 80870"/>
                    <a:gd name="connsiteX2" fmla="*/ 21198 w 49332"/>
                    <a:gd name="connsiteY2" fmla="*/ 42637 h 80870"/>
                    <a:gd name="connsiteX3" fmla="*/ 10912 w 49332"/>
                    <a:gd name="connsiteY3" fmla="*/ 24259 h 80870"/>
                    <a:gd name="connsiteX4" fmla="*/ 8897 w 49332"/>
                    <a:gd name="connsiteY4" fmla="*/ 2639 h 80870"/>
                    <a:gd name="connsiteX5" fmla="*/ 3844 w 49332"/>
                    <a:gd name="connsiteY5" fmla="*/ 1269 h 80870"/>
                    <a:gd name="connsiteX6" fmla="*/ 25844 w 49332"/>
                    <a:gd name="connsiteY6" fmla="*/ 65854 h 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32" h="80870">
                      <a:moveTo>
                        <a:pt x="25844" y="65854"/>
                      </a:moveTo>
                      <a:cubicBezTo>
                        <a:pt x="29573" y="70675"/>
                        <a:pt x="50940" y="91218"/>
                        <a:pt x="49236" y="74305"/>
                      </a:cubicBezTo>
                      <a:cubicBezTo>
                        <a:pt x="42026" y="62129"/>
                        <a:pt x="29137" y="54406"/>
                        <a:pt x="21198" y="42637"/>
                      </a:cubicBezTo>
                      <a:cubicBezTo>
                        <a:pt x="16997" y="37040"/>
                        <a:pt x="13287" y="30867"/>
                        <a:pt x="10912" y="24259"/>
                      </a:cubicBezTo>
                      <a:cubicBezTo>
                        <a:pt x="8319" y="17046"/>
                        <a:pt x="8594" y="10155"/>
                        <a:pt x="8897" y="2639"/>
                      </a:cubicBezTo>
                      <a:cubicBezTo>
                        <a:pt x="9010" y="-121"/>
                        <a:pt x="5197" y="-944"/>
                        <a:pt x="3844" y="1269"/>
                      </a:cubicBezTo>
                      <a:cubicBezTo>
                        <a:pt x="-8297" y="24174"/>
                        <a:pt x="10884" y="49339"/>
                        <a:pt x="25844" y="65854"/>
                      </a:cubicBezTo>
                      <a:close/>
                    </a:path>
                  </a:pathLst>
                </a:custGeom>
                <a:solidFill>
                  <a:srgbClr val="000000"/>
                </a:solidFill>
                <a:ln w="9463" cap="flat">
                  <a:noFill/>
                  <a:prstDash val="solid"/>
                  <a:miter/>
                </a:ln>
              </p:spPr>
              <p:txBody>
                <a:bodyPr rtlCol="0" anchor="ctr"/>
                <a:lstStyle/>
                <a:p>
                  <a:endParaRPr lang="en-BE"/>
                </a:p>
              </p:txBody>
            </p:sp>
            <p:sp>
              <p:nvSpPr>
                <p:cNvPr id="23" name="Freeform 22">
                  <a:extLst>
                    <a:ext uri="{FF2B5EF4-FFF2-40B4-BE49-F238E27FC236}">
                      <a16:creationId xmlns:a16="http://schemas.microsoft.com/office/drawing/2014/main" id="{692091BD-83E7-8C4B-0118-C47EDFD4CE1D}"/>
                    </a:ext>
                  </a:extLst>
                </p:cNvPr>
                <p:cNvSpPr/>
                <p:nvPr/>
              </p:nvSpPr>
              <p:spPr>
                <a:xfrm>
                  <a:off x="6186912" y="2907860"/>
                  <a:ext cx="52276" cy="86080"/>
                </a:xfrm>
                <a:custGeom>
                  <a:avLst/>
                  <a:gdLst>
                    <a:gd name="connsiteX0" fmla="*/ 10112 w 52276"/>
                    <a:gd name="connsiteY0" fmla="*/ 81378 h 86080"/>
                    <a:gd name="connsiteX1" fmla="*/ 50792 w 52276"/>
                    <a:gd name="connsiteY1" fmla="*/ 5297 h 86080"/>
                    <a:gd name="connsiteX2" fmla="*/ 48578 w 52276"/>
                    <a:gd name="connsiteY2" fmla="*/ 51 h 86080"/>
                    <a:gd name="connsiteX3" fmla="*/ 10112 w 52276"/>
                    <a:gd name="connsiteY3" fmla="*/ 81378 h 86080"/>
                  </a:gdLst>
                  <a:ahLst/>
                  <a:cxnLst>
                    <a:cxn ang="0">
                      <a:pos x="connsiteX0" y="connsiteY0"/>
                    </a:cxn>
                    <a:cxn ang="0">
                      <a:pos x="connsiteX1" y="connsiteY1"/>
                    </a:cxn>
                    <a:cxn ang="0">
                      <a:pos x="connsiteX2" y="connsiteY2"/>
                    </a:cxn>
                    <a:cxn ang="0">
                      <a:pos x="connsiteX3" y="connsiteY3"/>
                    </a:cxn>
                  </a:cxnLst>
                  <a:rect l="l" t="t" r="r" b="b"/>
                  <a:pathLst>
                    <a:path w="52276" h="86080">
                      <a:moveTo>
                        <a:pt x="10112" y="81378"/>
                      </a:moveTo>
                      <a:cubicBezTo>
                        <a:pt x="13802" y="51354"/>
                        <a:pt x="20568" y="19279"/>
                        <a:pt x="50792" y="5297"/>
                      </a:cubicBezTo>
                      <a:cubicBezTo>
                        <a:pt x="53924" y="3851"/>
                        <a:pt x="51578" y="-517"/>
                        <a:pt x="48578" y="51"/>
                      </a:cubicBezTo>
                      <a:cubicBezTo>
                        <a:pt x="-3098" y="7453"/>
                        <a:pt x="-9239" y="108831"/>
                        <a:pt x="10112" y="81378"/>
                      </a:cubicBezTo>
                      <a:close/>
                    </a:path>
                  </a:pathLst>
                </a:custGeom>
                <a:solidFill>
                  <a:srgbClr val="000000"/>
                </a:solidFill>
                <a:ln w="9463" cap="flat">
                  <a:noFill/>
                  <a:prstDash val="solid"/>
                  <a:miter/>
                </a:ln>
              </p:spPr>
              <p:txBody>
                <a:bodyPr rtlCol="0" anchor="ctr"/>
                <a:lstStyle/>
                <a:p>
                  <a:endParaRPr lang="en-BE"/>
                </a:p>
              </p:txBody>
            </p:sp>
            <p:sp>
              <p:nvSpPr>
                <p:cNvPr id="24" name="Freeform 23">
                  <a:extLst>
                    <a:ext uri="{FF2B5EF4-FFF2-40B4-BE49-F238E27FC236}">
                      <a16:creationId xmlns:a16="http://schemas.microsoft.com/office/drawing/2014/main" id="{8F0743E9-6EA7-B584-8284-69B4699CE30D}"/>
                    </a:ext>
                  </a:extLst>
                </p:cNvPr>
                <p:cNvSpPr/>
                <p:nvPr/>
              </p:nvSpPr>
              <p:spPr>
                <a:xfrm>
                  <a:off x="6482028" y="2948214"/>
                  <a:ext cx="35407" cy="47073"/>
                </a:xfrm>
                <a:custGeom>
                  <a:avLst/>
                  <a:gdLst>
                    <a:gd name="connsiteX0" fmla="*/ 29812 w 35407"/>
                    <a:gd name="connsiteY0" fmla="*/ 46960 h 47073"/>
                    <a:gd name="connsiteX1" fmla="*/ 33304 w 35407"/>
                    <a:gd name="connsiteY1" fmla="*/ 38679 h 47073"/>
                    <a:gd name="connsiteX2" fmla="*/ 14587 w 35407"/>
                    <a:gd name="connsiteY2" fmla="*/ 21540 h 47073"/>
                    <a:gd name="connsiteX3" fmla="*/ 4234 w 35407"/>
                    <a:gd name="connsiteY3" fmla="*/ 847 h 47073"/>
                    <a:gd name="connsiteX4" fmla="*/ 998 w 35407"/>
                    <a:gd name="connsiteY4" fmla="*/ 1272 h 47073"/>
                    <a:gd name="connsiteX5" fmla="*/ 29812 w 35407"/>
                    <a:gd name="connsiteY5" fmla="*/ 46960 h 4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07" h="47073">
                      <a:moveTo>
                        <a:pt x="29812" y="46960"/>
                      </a:moveTo>
                      <a:cubicBezTo>
                        <a:pt x="34969" y="47991"/>
                        <a:pt x="37487" y="41695"/>
                        <a:pt x="33304" y="38679"/>
                      </a:cubicBezTo>
                      <a:cubicBezTo>
                        <a:pt x="26207" y="33574"/>
                        <a:pt x="19507" y="28990"/>
                        <a:pt x="14587" y="21540"/>
                      </a:cubicBezTo>
                      <a:cubicBezTo>
                        <a:pt x="10272" y="15017"/>
                        <a:pt x="8341" y="7370"/>
                        <a:pt x="4234" y="847"/>
                      </a:cubicBezTo>
                      <a:cubicBezTo>
                        <a:pt x="3402" y="-477"/>
                        <a:pt x="1481" y="-184"/>
                        <a:pt x="998" y="1272"/>
                      </a:cubicBezTo>
                      <a:cubicBezTo>
                        <a:pt x="-4471" y="17825"/>
                        <a:pt x="13574" y="43727"/>
                        <a:pt x="29812" y="46960"/>
                      </a:cubicBezTo>
                      <a:close/>
                    </a:path>
                  </a:pathLst>
                </a:custGeom>
                <a:solidFill>
                  <a:srgbClr val="000000"/>
                </a:solidFill>
                <a:ln w="9463" cap="flat">
                  <a:noFill/>
                  <a:prstDash val="solid"/>
                  <a:miter/>
                </a:ln>
              </p:spPr>
              <p:txBody>
                <a:bodyPr rtlCol="0" anchor="ctr"/>
                <a:lstStyle/>
                <a:p>
                  <a:endParaRPr lang="en-BE"/>
                </a:p>
              </p:txBody>
            </p:sp>
          </p:grpSp>
          <p:sp>
            <p:nvSpPr>
              <p:cNvPr id="15" name="Freeform 14">
                <a:extLst>
                  <a:ext uri="{FF2B5EF4-FFF2-40B4-BE49-F238E27FC236}">
                    <a16:creationId xmlns:a16="http://schemas.microsoft.com/office/drawing/2014/main" id="{B4DB0B80-C957-080F-1E9B-BF66FD8AEA08}"/>
                  </a:ext>
                </a:extLst>
              </p:cNvPr>
              <p:cNvSpPr/>
              <p:nvPr/>
            </p:nvSpPr>
            <p:spPr>
              <a:xfrm>
                <a:off x="6161267" y="3130767"/>
                <a:ext cx="40291" cy="29711"/>
              </a:xfrm>
              <a:custGeom>
                <a:avLst/>
                <a:gdLst>
                  <a:gd name="connsiteX0" fmla="*/ 24155 w 40291"/>
                  <a:gd name="connsiteY0" fmla="*/ 2456 h 29711"/>
                  <a:gd name="connsiteX1" fmla="*/ 1359 w 40291"/>
                  <a:gd name="connsiteY1" fmla="*/ 4876 h 29711"/>
                  <a:gd name="connsiteX2" fmla="*/ 5286 w 40291"/>
                  <a:gd name="connsiteY2" fmla="*/ 11616 h 29711"/>
                  <a:gd name="connsiteX3" fmla="*/ 30968 w 40291"/>
                  <a:gd name="connsiteY3" fmla="*/ 28783 h 29711"/>
                  <a:gd name="connsiteX4" fmla="*/ 40289 w 40291"/>
                  <a:gd name="connsiteY4" fmla="*/ 23442 h 29711"/>
                  <a:gd name="connsiteX5" fmla="*/ 24155 w 40291"/>
                  <a:gd name="connsiteY5" fmla="*/ 2456 h 2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91" h="29711">
                    <a:moveTo>
                      <a:pt x="24155" y="2456"/>
                    </a:moveTo>
                    <a:cubicBezTo>
                      <a:pt x="16254" y="-1534"/>
                      <a:pt x="8182" y="-617"/>
                      <a:pt x="1359" y="4876"/>
                    </a:cubicBezTo>
                    <a:cubicBezTo>
                      <a:pt x="-2132" y="7683"/>
                      <a:pt x="1804" y="12192"/>
                      <a:pt x="5286" y="11616"/>
                    </a:cubicBezTo>
                    <a:cubicBezTo>
                      <a:pt x="19130" y="8572"/>
                      <a:pt x="22669" y="21731"/>
                      <a:pt x="30968" y="28783"/>
                    </a:cubicBezTo>
                    <a:cubicBezTo>
                      <a:pt x="35009" y="31477"/>
                      <a:pt x="40194" y="27885"/>
                      <a:pt x="40289" y="23442"/>
                    </a:cubicBezTo>
                    <a:cubicBezTo>
                      <a:pt x="40469" y="14981"/>
                      <a:pt x="31262" y="6048"/>
                      <a:pt x="24155" y="2456"/>
                    </a:cubicBezTo>
                    <a:close/>
                  </a:path>
                </a:pathLst>
              </a:custGeom>
              <a:solidFill>
                <a:srgbClr val="000000"/>
              </a:solidFill>
              <a:ln w="9463"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12F22924-8E47-EB8F-7EE8-0C777C2F84A6}"/>
                  </a:ext>
                </a:extLst>
              </p:cNvPr>
              <p:cNvSpPr/>
              <p:nvPr/>
            </p:nvSpPr>
            <p:spPr>
              <a:xfrm>
                <a:off x="5420229" y="2841291"/>
                <a:ext cx="1358078" cy="1163167"/>
              </a:xfrm>
              <a:custGeom>
                <a:avLst/>
                <a:gdLst>
                  <a:gd name="connsiteX0" fmla="*/ 1330772 w 1358078"/>
                  <a:gd name="connsiteY0" fmla="*/ 1022507 h 1163167"/>
                  <a:gd name="connsiteX1" fmla="*/ 1221619 w 1358078"/>
                  <a:gd name="connsiteY1" fmla="*/ 982169 h 1163167"/>
                  <a:gd name="connsiteX2" fmla="*/ 1165571 w 1358078"/>
                  <a:gd name="connsiteY2" fmla="*/ 982614 h 1163167"/>
                  <a:gd name="connsiteX3" fmla="*/ 1115409 w 1358078"/>
                  <a:gd name="connsiteY3" fmla="*/ 849255 h 1163167"/>
                  <a:gd name="connsiteX4" fmla="*/ 1070433 w 1358078"/>
                  <a:gd name="connsiteY4" fmla="*/ 778355 h 1163167"/>
                  <a:gd name="connsiteX5" fmla="*/ 1059835 w 1358078"/>
                  <a:gd name="connsiteY5" fmla="*/ 756668 h 1163167"/>
                  <a:gd name="connsiteX6" fmla="*/ 1072061 w 1358078"/>
                  <a:gd name="connsiteY6" fmla="*/ 737431 h 1163167"/>
                  <a:gd name="connsiteX7" fmla="*/ 1079394 w 1358078"/>
                  <a:gd name="connsiteY7" fmla="*/ 706679 h 1163167"/>
                  <a:gd name="connsiteX8" fmla="*/ 1076745 w 1358078"/>
                  <a:gd name="connsiteY8" fmla="*/ 681996 h 1163167"/>
                  <a:gd name="connsiteX9" fmla="*/ 1006891 w 1358078"/>
                  <a:gd name="connsiteY9" fmla="*/ 498922 h 1163167"/>
                  <a:gd name="connsiteX10" fmla="*/ 1133966 w 1358078"/>
                  <a:gd name="connsiteY10" fmla="*/ 333270 h 1163167"/>
                  <a:gd name="connsiteX11" fmla="*/ 1137297 w 1358078"/>
                  <a:gd name="connsiteY11" fmla="*/ 185287 h 1163167"/>
                  <a:gd name="connsiteX12" fmla="*/ 849695 w 1358078"/>
                  <a:gd name="connsiteY12" fmla="*/ 10475 h 1163167"/>
                  <a:gd name="connsiteX13" fmla="*/ 726850 w 1358078"/>
                  <a:gd name="connsiteY13" fmla="*/ 254543 h 1163167"/>
                  <a:gd name="connsiteX14" fmla="*/ 784280 w 1358078"/>
                  <a:gd name="connsiteY14" fmla="*/ 382437 h 1163167"/>
                  <a:gd name="connsiteX15" fmla="*/ 783106 w 1358078"/>
                  <a:gd name="connsiteY15" fmla="*/ 399765 h 1163167"/>
                  <a:gd name="connsiteX16" fmla="*/ 555300 w 1358078"/>
                  <a:gd name="connsiteY16" fmla="*/ 507477 h 1163167"/>
                  <a:gd name="connsiteX17" fmla="*/ 338073 w 1358078"/>
                  <a:gd name="connsiteY17" fmla="*/ 585118 h 1163167"/>
                  <a:gd name="connsiteX18" fmla="*/ 239680 w 1358078"/>
                  <a:gd name="connsiteY18" fmla="*/ 646763 h 1163167"/>
                  <a:gd name="connsiteX19" fmla="*/ 188477 w 1358078"/>
                  <a:gd name="connsiteY19" fmla="*/ 860410 h 1163167"/>
                  <a:gd name="connsiteX20" fmla="*/ 84235 w 1358078"/>
                  <a:gd name="connsiteY20" fmla="*/ 834999 h 1163167"/>
                  <a:gd name="connsiteX21" fmla="*/ 405 w 1358078"/>
                  <a:gd name="connsiteY21" fmla="*/ 945481 h 1163167"/>
                  <a:gd name="connsiteX22" fmla="*/ 21336 w 1358078"/>
                  <a:gd name="connsiteY22" fmla="*/ 1056256 h 1163167"/>
                  <a:gd name="connsiteX23" fmla="*/ 97322 w 1358078"/>
                  <a:gd name="connsiteY23" fmla="*/ 1049695 h 1163167"/>
                  <a:gd name="connsiteX24" fmla="*/ 126581 w 1358078"/>
                  <a:gd name="connsiteY24" fmla="*/ 1016031 h 1163167"/>
                  <a:gd name="connsiteX25" fmla="*/ 242367 w 1358078"/>
                  <a:gd name="connsiteY25" fmla="*/ 1082886 h 1163167"/>
                  <a:gd name="connsiteX26" fmla="*/ 483345 w 1358078"/>
                  <a:gd name="connsiteY26" fmla="*/ 1033019 h 1163167"/>
                  <a:gd name="connsiteX27" fmla="*/ 589375 w 1358078"/>
                  <a:gd name="connsiteY27" fmla="*/ 968424 h 1163167"/>
                  <a:gd name="connsiteX28" fmla="*/ 633396 w 1358078"/>
                  <a:gd name="connsiteY28" fmla="*/ 1079502 h 1163167"/>
                  <a:gd name="connsiteX29" fmla="*/ 759563 w 1358078"/>
                  <a:gd name="connsiteY29" fmla="*/ 1145429 h 1163167"/>
                  <a:gd name="connsiteX30" fmla="*/ 835322 w 1358078"/>
                  <a:gd name="connsiteY30" fmla="*/ 1160281 h 1163167"/>
                  <a:gd name="connsiteX31" fmla="*/ 856679 w 1358078"/>
                  <a:gd name="connsiteY31" fmla="*/ 1116124 h 1163167"/>
                  <a:gd name="connsiteX32" fmla="*/ 911563 w 1358078"/>
                  <a:gd name="connsiteY32" fmla="*/ 1135352 h 1163167"/>
                  <a:gd name="connsiteX33" fmla="*/ 937926 w 1358078"/>
                  <a:gd name="connsiteY33" fmla="*/ 1108609 h 1163167"/>
                  <a:gd name="connsiteX34" fmla="*/ 950937 w 1358078"/>
                  <a:gd name="connsiteY34" fmla="*/ 1081392 h 1163167"/>
                  <a:gd name="connsiteX35" fmla="*/ 938513 w 1358078"/>
                  <a:gd name="connsiteY35" fmla="*/ 1067401 h 1163167"/>
                  <a:gd name="connsiteX36" fmla="*/ 936015 w 1358078"/>
                  <a:gd name="connsiteY36" fmla="*/ 1032707 h 1163167"/>
                  <a:gd name="connsiteX37" fmla="*/ 899432 w 1358078"/>
                  <a:gd name="connsiteY37" fmla="*/ 1008894 h 1163167"/>
                  <a:gd name="connsiteX38" fmla="*/ 860076 w 1358078"/>
                  <a:gd name="connsiteY38" fmla="*/ 989676 h 1163167"/>
                  <a:gd name="connsiteX39" fmla="*/ 779775 w 1358078"/>
                  <a:gd name="connsiteY39" fmla="*/ 1006909 h 1163167"/>
                  <a:gd name="connsiteX40" fmla="*/ 759515 w 1358078"/>
                  <a:gd name="connsiteY40" fmla="*/ 1011664 h 1163167"/>
                  <a:gd name="connsiteX41" fmla="*/ 737751 w 1358078"/>
                  <a:gd name="connsiteY41" fmla="*/ 908707 h 1163167"/>
                  <a:gd name="connsiteX42" fmla="*/ 729717 w 1358078"/>
                  <a:gd name="connsiteY42" fmla="*/ 874968 h 1163167"/>
                  <a:gd name="connsiteX43" fmla="*/ 837914 w 1358078"/>
                  <a:gd name="connsiteY43" fmla="*/ 827437 h 1163167"/>
                  <a:gd name="connsiteX44" fmla="*/ 921556 w 1358078"/>
                  <a:gd name="connsiteY44" fmla="*/ 777617 h 1163167"/>
                  <a:gd name="connsiteX45" fmla="*/ 931737 w 1358078"/>
                  <a:gd name="connsiteY45" fmla="*/ 783053 h 1163167"/>
                  <a:gd name="connsiteX46" fmla="*/ 930848 w 1358078"/>
                  <a:gd name="connsiteY46" fmla="*/ 785794 h 1163167"/>
                  <a:gd name="connsiteX47" fmla="*/ 935646 w 1358078"/>
                  <a:gd name="connsiteY47" fmla="*/ 823863 h 1163167"/>
                  <a:gd name="connsiteX48" fmla="*/ 980991 w 1358078"/>
                  <a:gd name="connsiteY48" fmla="*/ 928285 h 1163167"/>
                  <a:gd name="connsiteX49" fmla="*/ 1092424 w 1358078"/>
                  <a:gd name="connsiteY49" fmla="*/ 1064253 h 1163167"/>
                  <a:gd name="connsiteX50" fmla="*/ 1124522 w 1358078"/>
                  <a:gd name="connsiteY50" fmla="*/ 1084030 h 1163167"/>
                  <a:gd name="connsiteX51" fmla="*/ 1156203 w 1358078"/>
                  <a:gd name="connsiteY51" fmla="*/ 1107928 h 1163167"/>
                  <a:gd name="connsiteX52" fmla="*/ 1201170 w 1358078"/>
                  <a:gd name="connsiteY52" fmla="*/ 1068271 h 1163167"/>
                  <a:gd name="connsiteX53" fmla="*/ 1229029 w 1358078"/>
                  <a:gd name="connsiteY53" fmla="*/ 1070029 h 1163167"/>
                  <a:gd name="connsiteX54" fmla="*/ 1320268 w 1358078"/>
                  <a:gd name="connsiteY54" fmla="*/ 1106170 h 1163167"/>
                  <a:gd name="connsiteX55" fmla="*/ 1335428 w 1358078"/>
                  <a:gd name="connsiteY55" fmla="*/ 1084673 h 1163167"/>
                  <a:gd name="connsiteX56" fmla="*/ 1358072 w 1358078"/>
                  <a:gd name="connsiteY56" fmla="*/ 1066021 h 1163167"/>
                  <a:gd name="connsiteX57" fmla="*/ 1330772 w 1358078"/>
                  <a:gd name="connsiteY57" fmla="*/ 1022507 h 1163167"/>
                  <a:gd name="connsiteX58" fmla="*/ 761399 w 1358078"/>
                  <a:gd name="connsiteY58" fmla="*/ 362028 h 1163167"/>
                  <a:gd name="connsiteX59" fmla="*/ 723027 w 1358078"/>
                  <a:gd name="connsiteY59" fmla="*/ 295060 h 1163167"/>
                  <a:gd name="connsiteX60" fmla="*/ 761550 w 1358078"/>
                  <a:gd name="connsiteY60" fmla="*/ 259638 h 1163167"/>
                  <a:gd name="connsiteX61" fmla="*/ 780882 w 1358078"/>
                  <a:gd name="connsiteY61" fmla="*/ 272608 h 1163167"/>
                  <a:gd name="connsiteX62" fmla="*/ 785888 w 1358078"/>
                  <a:gd name="connsiteY62" fmla="*/ 269696 h 1163167"/>
                  <a:gd name="connsiteX63" fmla="*/ 739152 w 1358078"/>
                  <a:gd name="connsiteY63" fmla="*/ 246914 h 1163167"/>
                  <a:gd name="connsiteX64" fmla="*/ 933289 w 1358078"/>
                  <a:gd name="connsiteY64" fmla="*/ 19853 h 1163167"/>
                  <a:gd name="connsiteX65" fmla="*/ 938428 w 1358078"/>
                  <a:gd name="connsiteY65" fmla="*/ 102806 h 1163167"/>
                  <a:gd name="connsiteX66" fmla="*/ 1038127 w 1358078"/>
                  <a:gd name="connsiteY66" fmla="*/ 130486 h 1163167"/>
                  <a:gd name="connsiteX67" fmla="*/ 1029346 w 1358078"/>
                  <a:gd name="connsiteY67" fmla="*/ 125381 h 1163167"/>
                  <a:gd name="connsiteX68" fmla="*/ 995251 w 1358078"/>
                  <a:gd name="connsiteY68" fmla="*/ 132944 h 1163167"/>
                  <a:gd name="connsiteX69" fmla="*/ 940755 w 1358078"/>
                  <a:gd name="connsiteY69" fmla="*/ 20571 h 1163167"/>
                  <a:gd name="connsiteX70" fmla="*/ 1118314 w 1358078"/>
                  <a:gd name="connsiteY70" fmla="*/ 227043 h 1163167"/>
                  <a:gd name="connsiteX71" fmla="*/ 1105568 w 1358078"/>
                  <a:gd name="connsiteY71" fmla="*/ 401495 h 1163167"/>
                  <a:gd name="connsiteX72" fmla="*/ 804189 w 1358078"/>
                  <a:gd name="connsiteY72" fmla="*/ 370536 h 1163167"/>
                  <a:gd name="connsiteX73" fmla="*/ 800328 w 1358078"/>
                  <a:gd name="connsiteY73" fmla="*/ 357566 h 1163167"/>
                  <a:gd name="connsiteX74" fmla="*/ 761399 w 1358078"/>
                  <a:gd name="connsiteY74" fmla="*/ 362028 h 1163167"/>
                  <a:gd name="connsiteX75" fmla="*/ 965359 w 1358078"/>
                  <a:gd name="connsiteY75" fmla="*/ 507080 h 1163167"/>
                  <a:gd name="connsiteX76" fmla="*/ 951023 w 1358078"/>
                  <a:gd name="connsiteY76" fmla="*/ 566277 h 1163167"/>
                  <a:gd name="connsiteX77" fmla="*/ 962349 w 1358078"/>
                  <a:gd name="connsiteY77" fmla="*/ 549129 h 1163167"/>
                  <a:gd name="connsiteX78" fmla="*/ 954864 w 1358078"/>
                  <a:gd name="connsiteY78" fmla="*/ 651254 h 1163167"/>
                  <a:gd name="connsiteX79" fmla="*/ 854976 w 1358078"/>
                  <a:gd name="connsiteY79" fmla="*/ 637159 h 1163167"/>
                  <a:gd name="connsiteX80" fmla="*/ 839693 w 1358078"/>
                  <a:gd name="connsiteY80" fmla="*/ 607447 h 1163167"/>
                  <a:gd name="connsiteX81" fmla="*/ 832927 w 1358078"/>
                  <a:gd name="connsiteY81" fmla="*/ 580391 h 1163167"/>
                  <a:gd name="connsiteX82" fmla="*/ 790175 w 1358078"/>
                  <a:gd name="connsiteY82" fmla="*/ 420941 h 1163167"/>
                  <a:gd name="connsiteX83" fmla="*/ 796477 w 1358078"/>
                  <a:gd name="connsiteY83" fmla="*/ 404851 h 1163167"/>
                  <a:gd name="connsiteX84" fmla="*/ 967516 w 1358078"/>
                  <a:gd name="connsiteY84" fmla="*/ 502023 h 1163167"/>
                  <a:gd name="connsiteX85" fmla="*/ 965359 w 1358078"/>
                  <a:gd name="connsiteY85" fmla="*/ 507080 h 1163167"/>
                  <a:gd name="connsiteX86" fmla="*/ 103965 w 1358078"/>
                  <a:gd name="connsiteY86" fmla="*/ 1031620 h 1163167"/>
                  <a:gd name="connsiteX87" fmla="*/ 103965 w 1358078"/>
                  <a:gd name="connsiteY87" fmla="*/ 1031620 h 1163167"/>
                  <a:gd name="connsiteX88" fmla="*/ 103965 w 1358078"/>
                  <a:gd name="connsiteY88" fmla="*/ 1031620 h 1163167"/>
                  <a:gd name="connsiteX89" fmla="*/ 451825 w 1358078"/>
                  <a:gd name="connsiteY89" fmla="*/ 1068384 h 1163167"/>
                  <a:gd name="connsiteX90" fmla="*/ 259655 w 1358078"/>
                  <a:gd name="connsiteY90" fmla="*/ 1070332 h 1163167"/>
                  <a:gd name="connsiteX91" fmla="*/ 85768 w 1358078"/>
                  <a:gd name="connsiteY91" fmla="*/ 933503 h 1163167"/>
                  <a:gd name="connsiteX92" fmla="*/ 80620 w 1358078"/>
                  <a:gd name="connsiteY92" fmla="*/ 932804 h 1163167"/>
                  <a:gd name="connsiteX93" fmla="*/ 107731 w 1358078"/>
                  <a:gd name="connsiteY93" fmla="*/ 999772 h 1163167"/>
                  <a:gd name="connsiteX94" fmla="*/ 104343 w 1358078"/>
                  <a:gd name="connsiteY94" fmla="*/ 1030911 h 1163167"/>
                  <a:gd name="connsiteX95" fmla="*/ 34196 w 1358078"/>
                  <a:gd name="connsiteY95" fmla="*/ 1040951 h 1163167"/>
                  <a:gd name="connsiteX96" fmla="*/ 20939 w 1358078"/>
                  <a:gd name="connsiteY96" fmla="*/ 1009906 h 1163167"/>
                  <a:gd name="connsiteX97" fmla="*/ 19377 w 1358078"/>
                  <a:gd name="connsiteY97" fmla="*/ 952439 h 1163167"/>
                  <a:gd name="connsiteX98" fmla="*/ 43044 w 1358078"/>
                  <a:gd name="connsiteY98" fmla="*/ 856591 h 1163167"/>
                  <a:gd name="connsiteX99" fmla="*/ 117468 w 1358078"/>
                  <a:gd name="connsiteY99" fmla="*/ 863530 h 1163167"/>
                  <a:gd name="connsiteX100" fmla="*/ 199699 w 1358078"/>
                  <a:gd name="connsiteY100" fmla="*/ 880810 h 1163167"/>
                  <a:gd name="connsiteX101" fmla="*/ 310792 w 1358078"/>
                  <a:gd name="connsiteY101" fmla="*/ 992606 h 1163167"/>
                  <a:gd name="connsiteX102" fmla="*/ 317870 w 1358078"/>
                  <a:gd name="connsiteY102" fmla="*/ 992606 h 1163167"/>
                  <a:gd name="connsiteX103" fmla="*/ 211963 w 1358078"/>
                  <a:gd name="connsiteY103" fmla="*/ 863208 h 1163167"/>
                  <a:gd name="connsiteX104" fmla="*/ 213070 w 1358078"/>
                  <a:gd name="connsiteY104" fmla="*/ 851760 h 1163167"/>
                  <a:gd name="connsiteX105" fmla="*/ 425102 w 1358078"/>
                  <a:gd name="connsiteY105" fmla="*/ 849255 h 1163167"/>
                  <a:gd name="connsiteX106" fmla="*/ 453869 w 1358078"/>
                  <a:gd name="connsiteY106" fmla="*/ 899935 h 1163167"/>
                  <a:gd name="connsiteX107" fmla="*/ 467173 w 1358078"/>
                  <a:gd name="connsiteY107" fmla="*/ 924920 h 1163167"/>
                  <a:gd name="connsiteX108" fmla="*/ 470684 w 1358078"/>
                  <a:gd name="connsiteY108" fmla="*/ 945604 h 1163167"/>
                  <a:gd name="connsiteX109" fmla="*/ 471413 w 1358078"/>
                  <a:gd name="connsiteY109" fmla="*/ 955605 h 1163167"/>
                  <a:gd name="connsiteX110" fmla="*/ 451825 w 1358078"/>
                  <a:gd name="connsiteY110" fmla="*/ 1068384 h 1163167"/>
                  <a:gd name="connsiteX111" fmla="*/ 572049 w 1358078"/>
                  <a:gd name="connsiteY111" fmla="*/ 960058 h 1163167"/>
                  <a:gd name="connsiteX112" fmla="*/ 486042 w 1358078"/>
                  <a:gd name="connsiteY112" fmla="*/ 1017856 h 1163167"/>
                  <a:gd name="connsiteX113" fmla="*/ 490755 w 1358078"/>
                  <a:gd name="connsiteY113" fmla="*/ 960682 h 1163167"/>
                  <a:gd name="connsiteX114" fmla="*/ 577774 w 1358078"/>
                  <a:gd name="connsiteY114" fmla="*/ 935564 h 1163167"/>
                  <a:gd name="connsiteX115" fmla="*/ 572049 w 1358078"/>
                  <a:gd name="connsiteY115" fmla="*/ 960058 h 1163167"/>
                  <a:gd name="connsiteX116" fmla="*/ 854152 w 1358078"/>
                  <a:gd name="connsiteY116" fmla="*/ 1147093 h 1163167"/>
                  <a:gd name="connsiteX117" fmla="*/ 854152 w 1358078"/>
                  <a:gd name="connsiteY117" fmla="*/ 1147093 h 1163167"/>
                  <a:gd name="connsiteX118" fmla="*/ 854152 w 1358078"/>
                  <a:gd name="connsiteY118" fmla="*/ 1147093 h 1163167"/>
                  <a:gd name="connsiteX119" fmla="*/ 853887 w 1358078"/>
                  <a:gd name="connsiteY119" fmla="*/ 1146781 h 1163167"/>
                  <a:gd name="connsiteX120" fmla="*/ 854133 w 1358078"/>
                  <a:gd name="connsiteY120" fmla="*/ 1147122 h 1163167"/>
                  <a:gd name="connsiteX121" fmla="*/ 853887 w 1358078"/>
                  <a:gd name="connsiteY121" fmla="*/ 1146781 h 1163167"/>
                  <a:gd name="connsiteX122" fmla="*/ 740760 w 1358078"/>
                  <a:gd name="connsiteY122" fmla="*/ 1016863 h 1163167"/>
                  <a:gd name="connsiteX123" fmla="*/ 752220 w 1358078"/>
                  <a:gd name="connsiteY123" fmla="*/ 1032915 h 1163167"/>
                  <a:gd name="connsiteX124" fmla="*/ 763906 w 1358078"/>
                  <a:gd name="connsiteY124" fmla="*/ 1026421 h 1163167"/>
                  <a:gd name="connsiteX125" fmla="*/ 864836 w 1358078"/>
                  <a:gd name="connsiteY125" fmla="*/ 1009792 h 1163167"/>
                  <a:gd name="connsiteX126" fmla="*/ 908393 w 1358078"/>
                  <a:gd name="connsiteY126" fmla="*/ 1034371 h 1163167"/>
                  <a:gd name="connsiteX127" fmla="*/ 931056 w 1358078"/>
                  <a:gd name="connsiteY127" fmla="*/ 1062088 h 1163167"/>
                  <a:gd name="connsiteX128" fmla="*/ 859612 w 1358078"/>
                  <a:gd name="connsiteY128" fmla="*/ 1030675 h 1163167"/>
                  <a:gd name="connsiteX129" fmla="*/ 820683 w 1358078"/>
                  <a:gd name="connsiteY129" fmla="*/ 1031611 h 1163167"/>
                  <a:gd name="connsiteX130" fmla="*/ 819206 w 1358078"/>
                  <a:gd name="connsiteY130" fmla="*/ 1037075 h 1163167"/>
                  <a:gd name="connsiteX131" fmla="*/ 875273 w 1358078"/>
                  <a:gd name="connsiteY131" fmla="*/ 1042378 h 1163167"/>
                  <a:gd name="connsiteX132" fmla="*/ 907759 w 1358078"/>
                  <a:gd name="connsiteY132" fmla="*/ 1063251 h 1163167"/>
                  <a:gd name="connsiteX133" fmla="*/ 939099 w 1358078"/>
                  <a:gd name="connsiteY133" fmla="*/ 1090392 h 1163167"/>
                  <a:gd name="connsiteX134" fmla="*/ 929873 w 1358078"/>
                  <a:gd name="connsiteY134" fmla="*/ 1101500 h 1163167"/>
                  <a:gd name="connsiteX135" fmla="*/ 903406 w 1358078"/>
                  <a:gd name="connsiteY135" fmla="*/ 1084257 h 1163167"/>
                  <a:gd name="connsiteX136" fmla="*/ 879115 w 1358078"/>
                  <a:gd name="connsiteY136" fmla="*/ 1064830 h 1163167"/>
                  <a:gd name="connsiteX137" fmla="*/ 849762 w 1358078"/>
                  <a:gd name="connsiteY137" fmla="*/ 1061181 h 1163167"/>
                  <a:gd name="connsiteX138" fmla="*/ 812327 w 1358078"/>
                  <a:gd name="connsiteY138" fmla="*/ 1058534 h 1163167"/>
                  <a:gd name="connsiteX139" fmla="*/ 811438 w 1358078"/>
                  <a:gd name="connsiteY139" fmla="*/ 1065095 h 1163167"/>
                  <a:gd name="connsiteX140" fmla="*/ 846194 w 1358078"/>
                  <a:gd name="connsiteY140" fmla="*/ 1072771 h 1163167"/>
                  <a:gd name="connsiteX141" fmla="*/ 874933 w 1358078"/>
                  <a:gd name="connsiteY141" fmla="*/ 1077034 h 1163167"/>
                  <a:gd name="connsiteX142" fmla="*/ 897482 w 1358078"/>
                  <a:gd name="connsiteY142" fmla="*/ 1096943 h 1163167"/>
                  <a:gd name="connsiteX143" fmla="*/ 916313 w 1358078"/>
                  <a:gd name="connsiteY143" fmla="*/ 1109809 h 1163167"/>
                  <a:gd name="connsiteX144" fmla="*/ 913919 w 1358078"/>
                  <a:gd name="connsiteY144" fmla="*/ 1111936 h 1163167"/>
                  <a:gd name="connsiteX145" fmla="*/ 828016 w 1358078"/>
                  <a:gd name="connsiteY145" fmla="*/ 1089702 h 1163167"/>
                  <a:gd name="connsiteX146" fmla="*/ 817778 w 1358078"/>
                  <a:gd name="connsiteY146" fmla="*/ 1106633 h 1163167"/>
                  <a:gd name="connsiteX147" fmla="*/ 850017 w 1358078"/>
                  <a:gd name="connsiteY147" fmla="*/ 1140674 h 1163167"/>
                  <a:gd name="connsiteX148" fmla="*/ 797130 w 1358078"/>
                  <a:gd name="connsiteY148" fmla="*/ 1120888 h 1163167"/>
                  <a:gd name="connsiteX149" fmla="*/ 756904 w 1358078"/>
                  <a:gd name="connsiteY149" fmla="*/ 1120293 h 1163167"/>
                  <a:gd name="connsiteX150" fmla="*/ 694734 w 1358078"/>
                  <a:gd name="connsiteY150" fmla="*/ 1102124 h 1163167"/>
                  <a:gd name="connsiteX151" fmla="*/ 592545 w 1358078"/>
                  <a:gd name="connsiteY151" fmla="*/ 849387 h 1163167"/>
                  <a:gd name="connsiteX152" fmla="*/ 575730 w 1358078"/>
                  <a:gd name="connsiteY152" fmla="*/ 694522 h 1163167"/>
                  <a:gd name="connsiteX153" fmla="*/ 705389 w 1358078"/>
                  <a:gd name="connsiteY153" fmla="*/ 771709 h 1163167"/>
                  <a:gd name="connsiteX154" fmla="*/ 704982 w 1358078"/>
                  <a:gd name="connsiteY154" fmla="*/ 841314 h 1163167"/>
                  <a:gd name="connsiteX155" fmla="*/ 719270 w 1358078"/>
                  <a:gd name="connsiteY155" fmla="*/ 913803 h 1163167"/>
                  <a:gd name="connsiteX156" fmla="*/ 740760 w 1358078"/>
                  <a:gd name="connsiteY156" fmla="*/ 1016863 h 1163167"/>
                  <a:gd name="connsiteX157" fmla="*/ 977490 w 1358078"/>
                  <a:gd name="connsiteY157" fmla="*/ 668724 h 1163167"/>
                  <a:gd name="connsiteX158" fmla="*/ 937046 w 1358078"/>
                  <a:gd name="connsiteY158" fmla="*/ 727268 h 1163167"/>
                  <a:gd name="connsiteX159" fmla="*/ 827647 w 1358078"/>
                  <a:gd name="connsiteY159" fmla="*/ 804314 h 1163167"/>
                  <a:gd name="connsiteX160" fmla="*/ 725686 w 1358078"/>
                  <a:gd name="connsiteY160" fmla="*/ 854691 h 1163167"/>
                  <a:gd name="connsiteX161" fmla="*/ 720349 w 1358078"/>
                  <a:gd name="connsiteY161" fmla="*/ 779669 h 1163167"/>
                  <a:gd name="connsiteX162" fmla="*/ 730966 w 1358078"/>
                  <a:gd name="connsiteY162" fmla="*/ 768154 h 1163167"/>
                  <a:gd name="connsiteX163" fmla="*/ 763083 w 1358078"/>
                  <a:gd name="connsiteY163" fmla="*/ 728478 h 1163167"/>
                  <a:gd name="connsiteX164" fmla="*/ 789295 w 1358078"/>
                  <a:gd name="connsiteY164" fmla="*/ 673252 h 1163167"/>
                  <a:gd name="connsiteX165" fmla="*/ 808107 w 1358078"/>
                  <a:gd name="connsiteY165" fmla="*/ 625569 h 1163167"/>
                  <a:gd name="connsiteX166" fmla="*/ 802334 w 1358078"/>
                  <a:gd name="connsiteY166" fmla="*/ 624009 h 1163167"/>
                  <a:gd name="connsiteX167" fmla="*/ 789011 w 1358078"/>
                  <a:gd name="connsiteY167" fmla="*/ 648947 h 1163167"/>
                  <a:gd name="connsiteX168" fmla="*/ 785254 w 1358078"/>
                  <a:gd name="connsiteY168" fmla="*/ 549223 h 1163167"/>
                  <a:gd name="connsiteX169" fmla="*/ 770473 w 1358078"/>
                  <a:gd name="connsiteY169" fmla="*/ 551152 h 1163167"/>
                  <a:gd name="connsiteX170" fmla="*/ 768515 w 1358078"/>
                  <a:gd name="connsiteY170" fmla="*/ 607929 h 1163167"/>
                  <a:gd name="connsiteX171" fmla="*/ 721892 w 1358078"/>
                  <a:gd name="connsiteY171" fmla="*/ 752055 h 1163167"/>
                  <a:gd name="connsiteX172" fmla="*/ 568595 w 1358078"/>
                  <a:gd name="connsiteY172" fmla="*/ 676844 h 1163167"/>
                  <a:gd name="connsiteX173" fmla="*/ 658851 w 1358078"/>
                  <a:gd name="connsiteY173" fmla="*/ 543542 h 1163167"/>
                  <a:gd name="connsiteX174" fmla="*/ 666544 w 1358078"/>
                  <a:gd name="connsiteY174" fmla="*/ 521932 h 1163167"/>
                  <a:gd name="connsiteX175" fmla="*/ 579648 w 1358078"/>
                  <a:gd name="connsiteY175" fmla="*/ 602266 h 1163167"/>
                  <a:gd name="connsiteX176" fmla="*/ 551496 w 1358078"/>
                  <a:gd name="connsiteY176" fmla="*/ 665831 h 1163167"/>
                  <a:gd name="connsiteX177" fmla="*/ 558792 w 1358078"/>
                  <a:gd name="connsiteY177" fmla="*/ 690164 h 1163167"/>
                  <a:gd name="connsiteX178" fmla="*/ 562444 w 1358078"/>
                  <a:gd name="connsiteY178" fmla="*/ 691251 h 1163167"/>
                  <a:gd name="connsiteX179" fmla="*/ 559180 w 1358078"/>
                  <a:gd name="connsiteY179" fmla="*/ 766557 h 1163167"/>
                  <a:gd name="connsiteX180" fmla="*/ 577537 w 1358078"/>
                  <a:gd name="connsiteY180" fmla="*/ 908405 h 1163167"/>
                  <a:gd name="connsiteX181" fmla="*/ 489080 w 1358078"/>
                  <a:gd name="connsiteY181" fmla="*/ 937701 h 1163167"/>
                  <a:gd name="connsiteX182" fmla="*/ 391490 w 1358078"/>
                  <a:gd name="connsiteY182" fmla="*/ 783289 h 1163167"/>
                  <a:gd name="connsiteX183" fmla="*/ 204033 w 1358078"/>
                  <a:gd name="connsiteY183" fmla="*/ 834772 h 1163167"/>
                  <a:gd name="connsiteX184" fmla="*/ 456566 w 1358078"/>
                  <a:gd name="connsiteY184" fmla="*/ 570995 h 1163167"/>
                  <a:gd name="connsiteX185" fmla="*/ 542260 w 1358078"/>
                  <a:gd name="connsiteY185" fmla="*/ 535554 h 1163167"/>
                  <a:gd name="connsiteX186" fmla="*/ 541059 w 1358078"/>
                  <a:gd name="connsiteY186" fmla="*/ 558526 h 1163167"/>
                  <a:gd name="connsiteX187" fmla="*/ 555470 w 1358078"/>
                  <a:gd name="connsiteY187" fmla="*/ 560407 h 1163167"/>
                  <a:gd name="connsiteX188" fmla="*/ 580253 w 1358078"/>
                  <a:gd name="connsiteY188" fmla="*/ 512365 h 1163167"/>
                  <a:gd name="connsiteX189" fmla="*/ 770038 w 1358078"/>
                  <a:gd name="connsiteY189" fmla="*/ 413832 h 1163167"/>
                  <a:gd name="connsiteX190" fmla="*/ 786267 w 1358078"/>
                  <a:gd name="connsiteY190" fmla="*/ 449065 h 1163167"/>
                  <a:gd name="connsiteX191" fmla="*/ 808409 w 1358078"/>
                  <a:gd name="connsiteY191" fmla="*/ 505539 h 1163167"/>
                  <a:gd name="connsiteX192" fmla="*/ 842248 w 1358078"/>
                  <a:gd name="connsiteY192" fmla="*/ 638832 h 1163167"/>
                  <a:gd name="connsiteX193" fmla="*/ 962151 w 1358078"/>
                  <a:gd name="connsiteY193" fmla="*/ 670321 h 1163167"/>
                  <a:gd name="connsiteX194" fmla="*/ 988221 w 1358078"/>
                  <a:gd name="connsiteY194" fmla="*/ 572034 h 1163167"/>
                  <a:gd name="connsiteX195" fmla="*/ 968235 w 1358078"/>
                  <a:gd name="connsiteY195" fmla="*/ 527878 h 1163167"/>
                  <a:gd name="connsiteX196" fmla="*/ 978209 w 1358078"/>
                  <a:gd name="connsiteY196" fmla="*/ 501881 h 1163167"/>
                  <a:gd name="connsiteX197" fmla="*/ 983423 w 1358078"/>
                  <a:gd name="connsiteY197" fmla="*/ 501626 h 1163167"/>
                  <a:gd name="connsiteX198" fmla="*/ 1052189 w 1358078"/>
                  <a:gd name="connsiteY198" fmla="*/ 678725 h 1163167"/>
                  <a:gd name="connsiteX199" fmla="*/ 1059068 w 1358078"/>
                  <a:gd name="connsiteY199" fmla="*/ 732042 h 1163167"/>
                  <a:gd name="connsiteX200" fmla="*/ 931425 w 1358078"/>
                  <a:gd name="connsiteY200" fmla="*/ 769119 h 1163167"/>
                  <a:gd name="connsiteX201" fmla="*/ 992176 w 1358078"/>
                  <a:gd name="connsiteY201" fmla="*/ 672694 h 1163167"/>
                  <a:gd name="connsiteX202" fmla="*/ 977490 w 1358078"/>
                  <a:gd name="connsiteY202" fmla="*/ 668724 h 1163167"/>
                  <a:gd name="connsiteX203" fmla="*/ 1193098 w 1358078"/>
                  <a:gd name="connsiteY203" fmla="*/ 1099458 h 1163167"/>
                  <a:gd name="connsiteX204" fmla="*/ 1193174 w 1358078"/>
                  <a:gd name="connsiteY204" fmla="*/ 1099751 h 1163167"/>
                  <a:gd name="connsiteX205" fmla="*/ 1193098 w 1358078"/>
                  <a:gd name="connsiteY205" fmla="*/ 1099458 h 1163167"/>
                  <a:gd name="connsiteX206" fmla="*/ 1194556 w 1358078"/>
                  <a:gd name="connsiteY206" fmla="*/ 1096669 h 1163167"/>
                  <a:gd name="connsiteX207" fmla="*/ 1195512 w 1358078"/>
                  <a:gd name="connsiteY207" fmla="*/ 1096385 h 1163167"/>
                  <a:gd name="connsiteX208" fmla="*/ 1194556 w 1358078"/>
                  <a:gd name="connsiteY208" fmla="*/ 1096669 h 1163167"/>
                  <a:gd name="connsiteX209" fmla="*/ 1336639 w 1358078"/>
                  <a:gd name="connsiteY209" fmla="*/ 1067004 h 1163167"/>
                  <a:gd name="connsiteX210" fmla="*/ 1320325 w 1358078"/>
                  <a:gd name="connsiteY210" fmla="*/ 1063081 h 1163167"/>
                  <a:gd name="connsiteX211" fmla="*/ 1231281 w 1358078"/>
                  <a:gd name="connsiteY211" fmla="*/ 1022101 h 1163167"/>
                  <a:gd name="connsiteX212" fmla="*/ 1229521 w 1358078"/>
                  <a:gd name="connsiteY212" fmla="*/ 1026279 h 1163167"/>
                  <a:gd name="connsiteX213" fmla="*/ 1281093 w 1358078"/>
                  <a:gd name="connsiteY213" fmla="*/ 1040639 h 1163167"/>
                  <a:gd name="connsiteX214" fmla="*/ 1318783 w 1358078"/>
                  <a:gd name="connsiteY214" fmla="*/ 1079757 h 1163167"/>
                  <a:gd name="connsiteX215" fmla="*/ 1232464 w 1358078"/>
                  <a:gd name="connsiteY215" fmla="*/ 1047748 h 1163167"/>
                  <a:gd name="connsiteX216" fmla="*/ 1186531 w 1358078"/>
                  <a:gd name="connsiteY216" fmla="*/ 1045857 h 1163167"/>
                  <a:gd name="connsiteX217" fmla="*/ 1170577 w 1358078"/>
                  <a:gd name="connsiteY217" fmla="*/ 1063724 h 1163167"/>
                  <a:gd name="connsiteX218" fmla="*/ 1184809 w 1358078"/>
                  <a:gd name="connsiteY218" fmla="*/ 1083444 h 1163167"/>
                  <a:gd name="connsiteX219" fmla="*/ 1192029 w 1358078"/>
                  <a:gd name="connsiteY219" fmla="*/ 1096782 h 1163167"/>
                  <a:gd name="connsiteX220" fmla="*/ 1144611 w 1358078"/>
                  <a:gd name="connsiteY220" fmla="*/ 1072619 h 1163167"/>
                  <a:gd name="connsiteX221" fmla="*/ 1112694 w 1358078"/>
                  <a:gd name="connsiteY221" fmla="*/ 1052106 h 1163167"/>
                  <a:gd name="connsiteX222" fmla="*/ 1010278 w 1358078"/>
                  <a:gd name="connsiteY222" fmla="*/ 929732 h 1163167"/>
                  <a:gd name="connsiteX223" fmla="*/ 965169 w 1358078"/>
                  <a:gd name="connsiteY223" fmla="*/ 858387 h 1163167"/>
                  <a:gd name="connsiteX224" fmla="*/ 940708 w 1358078"/>
                  <a:gd name="connsiteY224" fmla="*/ 785766 h 1163167"/>
                  <a:gd name="connsiteX225" fmla="*/ 1046558 w 1358078"/>
                  <a:gd name="connsiteY225" fmla="*/ 767162 h 1163167"/>
                  <a:gd name="connsiteX226" fmla="*/ 1090513 w 1358078"/>
                  <a:gd name="connsiteY226" fmla="*/ 853774 h 1163167"/>
                  <a:gd name="connsiteX227" fmla="*/ 1140249 w 1358078"/>
                  <a:gd name="connsiteY227" fmla="*/ 985270 h 1163167"/>
                  <a:gd name="connsiteX228" fmla="*/ 1158011 w 1358078"/>
                  <a:gd name="connsiteY228" fmla="*/ 993031 h 1163167"/>
                  <a:gd name="connsiteX229" fmla="*/ 1250812 w 1358078"/>
                  <a:gd name="connsiteY229" fmla="*/ 996803 h 1163167"/>
                  <a:gd name="connsiteX230" fmla="*/ 1339336 w 1358078"/>
                  <a:gd name="connsiteY230" fmla="*/ 1065917 h 1163167"/>
                  <a:gd name="connsiteX231" fmla="*/ 1338541 w 1358078"/>
                  <a:gd name="connsiteY231" fmla="*/ 1066513 h 1163167"/>
                  <a:gd name="connsiteX232" fmla="*/ 1336639 w 1358078"/>
                  <a:gd name="connsiteY232" fmla="*/ 1067004 h 1163167"/>
                  <a:gd name="connsiteX233" fmla="*/ 1339478 w 1358078"/>
                  <a:gd name="connsiteY233" fmla="*/ 1065804 h 1163167"/>
                  <a:gd name="connsiteX234" fmla="*/ 1339355 w 1358078"/>
                  <a:gd name="connsiteY234" fmla="*/ 1065898 h 1163167"/>
                  <a:gd name="connsiteX235" fmla="*/ 1339478 w 1358078"/>
                  <a:gd name="connsiteY235" fmla="*/ 1065804 h 11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358078" h="1163167">
                    <a:moveTo>
                      <a:pt x="1330772" y="1022507"/>
                    </a:moveTo>
                    <a:cubicBezTo>
                      <a:pt x="1300169" y="992549"/>
                      <a:pt x="1265441" y="973387"/>
                      <a:pt x="1221619" y="982169"/>
                    </a:cubicBezTo>
                    <a:cubicBezTo>
                      <a:pt x="1203366" y="983975"/>
                      <a:pt x="1183399" y="987492"/>
                      <a:pt x="1165571" y="982614"/>
                    </a:cubicBezTo>
                    <a:cubicBezTo>
                      <a:pt x="1152276" y="937181"/>
                      <a:pt x="1130446" y="894244"/>
                      <a:pt x="1115409" y="849255"/>
                    </a:cubicBezTo>
                    <a:cubicBezTo>
                      <a:pt x="1105710" y="822284"/>
                      <a:pt x="1084409" y="802754"/>
                      <a:pt x="1070433" y="778355"/>
                    </a:cubicBezTo>
                    <a:cubicBezTo>
                      <a:pt x="1066866" y="771151"/>
                      <a:pt x="1063336" y="763863"/>
                      <a:pt x="1059835" y="756668"/>
                    </a:cubicBezTo>
                    <a:cubicBezTo>
                      <a:pt x="1065247" y="751299"/>
                      <a:pt x="1070622" y="744313"/>
                      <a:pt x="1072061" y="737431"/>
                    </a:cubicBezTo>
                    <a:cubicBezTo>
                      <a:pt x="1084930" y="733196"/>
                      <a:pt x="1080236" y="716870"/>
                      <a:pt x="1079394" y="706679"/>
                    </a:cubicBezTo>
                    <a:cubicBezTo>
                      <a:pt x="1078618" y="698445"/>
                      <a:pt x="1077738" y="690211"/>
                      <a:pt x="1076745" y="681996"/>
                    </a:cubicBezTo>
                    <a:cubicBezTo>
                      <a:pt x="1067500" y="618299"/>
                      <a:pt x="1058027" y="543674"/>
                      <a:pt x="1006891" y="498922"/>
                    </a:cubicBezTo>
                    <a:cubicBezTo>
                      <a:pt x="1098944" y="486453"/>
                      <a:pt x="1134978" y="420582"/>
                      <a:pt x="1133966" y="333270"/>
                    </a:cubicBezTo>
                    <a:cubicBezTo>
                      <a:pt x="1134486" y="283943"/>
                      <a:pt x="1138886" y="234615"/>
                      <a:pt x="1137297" y="185287"/>
                    </a:cubicBezTo>
                    <a:cubicBezTo>
                      <a:pt x="1135205" y="48147"/>
                      <a:pt x="969607" y="-29447"/>
                      <a:pt x="849695" y="10475"/>
                    </a:cubicBezTo>
                    <a:cubicBezTo>
                      <a:pt x="746665" y="41199"/>
                      <a:pt x="719460" y="159338"/>
                      <a:pt x="726850" y="254543"/>
                    </a:cubicBezTo>
                    <a:cubicBezTo>
                      <a:pt x="675098" y="294464"/>
                      <a:pt x="721125" y="393120"/>
                      <a:pt x="784280" y="382437"/>
                    </a:cubicBezTo>
                    <a:cubicBezTo>
                      <a:pt x="783967" y="388459"/>
                      <a:pt x="784204" y="394027"/>
                      <a:pt x="783106" y="399765"/>
                    </a:cubicBezTo>
                    <a:cubicBezTo>
                      <a:pt x="702228" y="389206"/>
                      <a:pt x="599434" y="439196"/>
                      <a:pt x="555300" y="507477"/>
                    </a:cubicBezTo>
                    <a:cubicBezTo>
                      <a:pt x="487480" y="545537"/>
                      <a:pt x="408788" y="553960"/>
                      <a:pt x="338073" y="585118"/>
                    </a:cubicBezTo>
                    <a:cubicBezTo>
                      <a:pt x="302408" y="600310"/>
                      <a:pt x="267935" y="619954"/>
                      <a:pt x="239680" y="646763"/>
                    </a:cubicBezTo>
                    <a:cubicBezTo>
                      <a:pt x="185297" y="699315"/>
                      <a:pt x="147352" y="789774"/>
                      <a:pt x="188477" y="860410"/>
                    </a:cubicBezTo>
                    <a:cubicBezTo>
                      <a:pt x="152471" y="857470"/>
                      <a:pt x="119436" y="841702"/>
                      <a:pt x="84235" y="834999"/>
                    </a:cubicBezTo>
                    <a:cubicBezTo>
                      <a:pt x="7956" y="818550"/>
                      <a:pt x="-958" y="887702"/>
                      <a:pt x="405" y="945481"/>
                    </a:cubicBezTo>
                    <a:cubicBezTo>
                      <a:pt x="906" y="975183"/>
                      <a:pt x="-5879" y="1038115"/>
                      <a:pt x="21336" y="1056256"/>
                    </a:cubicBezTo>
                    <a:cubicBezTo>
                      <a:pt x="45797" y="1070568"/>
                      <a:pt x="72435" y="1049175"/>
                      <a:pt x="97322" y="1049695"/>
                    </a:cubicBezTo>
                    <a:cubicBezTo>
                      <a:pt x="120534" y="1052938"/>
                      <a:pt x="126335" y="1035373"/>
                      <a:pt x="126581" y="1016031"/>
                    </a:cubicBezTo>
                    <a:cubicBezTo>
                      <a:pt x="161886" y="1043588"/>
                      <a:pt x="202756" y="1062504"/>
                      <a:pt x="242367" y="1082886"/>
                    </a:cubicBezTo>
                    <a:cubicBezTo>
                      <a:pt x="329632" y="1136685"/>
                      <a:pt x="459035" y="1166936"/>
                      <a:pt x="483345" y="1033019"/>
                    </a:cubicBezTo>
                    <a:cubicBezTo>
                      <a:pt x="528587" y="1038984"/>
                      <a:pt x="575919" y="1013006"/>
                      <a:pt x="589375" y="968424"/>
                    </a:cubicBezTo>
                    <a:cubicBezTo>
                      <a:pt x="598980" y="1006994"/>
                      <a:pt x="610383" y="1046538"/>
                      <a:pt x="633396" y="1079502"/>
                    </a:cubicBezTo>
                    <a:cubicBezTo>
                      <a:pt x="662030" y="1118525"/>
                      <a:pt x="710252" y="1147367"/>
                      <a:pt x="759563" y="1145429"/>
                    </a:cubicBezTo>
                    <a:cubicBezTo>
                      <a:pt x="790165" y="1139540"/>
                      <a:pt x="806971" y="1153654"/>
                      <a:pt x="835322" y="1160281"/>
                    </a:cubicBezTo>
                    <a:cubicBezTo>
                      <a:pt x="878491" y="1172466"/>
                      <a:pt x="888464" y="1143851"/>
                      <a:pt x="856679" y="1116124"/>
                    </a:cubicBezTo>
                    <a:cubicBezTo>
                      <a:pt x="874185" y="1123923"/>
                      <a:pt x="891672" y="1135948"/>
                      <a:pt x="911563" y="1135352"/>
                    </a:cubicBezTo>
                    <a:cubicBezTo>
                      <a:pt x="924726" y="1135078"/>
                      <a:pt x="939592" y="1122080"/>
                      <a:pt x="937926" y="1108609"/>
                    </a:cubicBezTo>
                    <a:cubicBezTo>
                      <a:pt x="949688" y="1106179"/>
                      <a:pt x="956454" y="1092254"/>
                      <a:pt x="950937" y="1081392"/>
                    </a:cubicBezTo>
                    <a:cubicBezTo>
                      <a:pt x="948136" y="1075881"/>
                      <a:pt x="943594" y="1071372"/>
                      <a:pt x="938513" y="1067401"/>
                    </a:cubicBezTo>
                    <a:cubicBezTo>
                      <a:pt x="949773" y="1058402"/>
                      <a:pt x="943916" y="1041575"/>
                      <a:pt x="936015" y="1032707"/>
                    </a:cubicBezTo>
                    <a:cubicBezTo>
                      <a:pt x="926429" y="1021845"/>
                      <a:pt x="912140" y="1015332"/>
                      <a:pt x="899432" y="1008894"/>
                    </a:cubicBezTo>
                    <a:cubicBezTo>
                      <a:pt x="886458" y="1002324"/>
                      <a:pt x="874762" y="991831"/>
                      <a:pt x="860076" y="989676"/>
                    </a:cubicBezTo>
                    <a:cubicBezTo>
                      <a:pt x="832189" y="986045"/>
                      <a:pt x="806138" y="1000254"/>
                      <a:pt x="779775" y="1006909"/>
                    </a:cubicBezTo>
                    <a:cubicBezTo>
                      <a:pt x="773634" y="1008535"/>
                      <a:pt x="765382" y="1008516"/>
                      <a:pt x="759515" y="1011664"/>
                    </a:cubicBezTo>
                    <a:cubicBezTo>
                      <a:pt x="742435" y="979910"/>
                      <a:pt x="745407" y="942976"/>
                      <a:pt x="737751" y="908707"/>
                    </a:cubicBezTo>
                    <a:cubicBezTo>
                      <a:pt x="735121" y="897335"/>
                      <a:pt x="732244" y="886189"/>
                      <a:pt x="729717" y="874968"/>
                    </a:cubicBezTo>
                    <a:cubicBezTo>
                      <a:pt x="762477" y="852271"/>
                      <a:pt x="801388" y="842212"/>
                      <a:pt x="837914" y="827437"/>
                    </a:cubicBezTo>
                    <a:cubicBezTo>
                      <a:pt x="867457" y="815487"/>
                      <a:pt x="896328" y="798377"/>
                      <a:pt x="921556" y="777617"/>
                    </a:cubicBezTo>
                    <a:cubicBezTo>
                      <a:pt x="924423" y="779829"/>
                      <a:pt x="927933" y="781616"/>
                      <a:pt x="931737" y="783053"/>
                    </a:cubicBezTo>
                    <a:cubicBezTo>
                      <a:pt x="931141" y="783800"/>
                      <a:pt x="930791" y="784726"/>
                      <a:pt x="930848" y="785794"/>
                    </a:cubicBezTo>
                    <a:cubicBezTo>
                      <a:pt x="931529" y="798812"/>
                      <a:pt x="932920" y="811073"/>
                      <a:pt x="935646" y="823863"/>
                    </a:cubicBezTo>
                    <a:cubicBezTo>
                      <a:pt x="942591" y="861762"/>
                      <a:pt x="955896" y="898516"/>
                      <a:pt x="980991" y="928285"/>
                    </a:cubicBezTo>
                    <a:cubicBezTo>
                      <a:pt x="1015890" y="974474"/>
                      <a:pt x="1047145" y="1027565"/>
                      <a:pt x="1092424" y="1064253"/>
                    </a:cubicBezTo>
                    <a:cubicBezTo>
                      <a:pt x="1102852" y="1071315"/>
                      <a:pt x="1114520" y="1076316"/>
                      <a:pt x="1124522" y="1084030"/>
                    </a:cubicBezTo>
                    <a:cubicBezTo>
                      <a:pt x="1134988" y="1092103"/>
                      <a:pt x="1144820" y="1101112"/>
                      <a:pt x="1156203" y="1107928"/>
                    </a:cubicBezTo>
                    <a:cubicBezTo>
                      <a:pt x="1196240" y="1131372"/>
                      <a:pt x="1238340" y="1116181"/>
                      <a:pt x="1201170" y="1068271"/>
                    </a:cubicBezTo>
                    <a:cubicBezTo>
                      <a:pt x="1210463" y="1069074"/>
                      <a:pt x="1219746" y="1069472"/>
                      <a:pt x="1229029" y="1070029"/>
                    </a:cubicBezTo>
                    <a:cubicBezTo>
                      <a:pt x="1262328" y="1072440"/>
                      <a:pt x="1284859" y="1113269"/>
                      <a:pt x="1320268" y="1106170"/>
                    </a:cubicBezTo>
                    <a:cubicBezTo>
                      <a:pt x="1330810" y="1103305"/>
                      <a:pt x="1335816" y="1094504"/>
                      <a:pt x="1335428" y="1084673"/>
                    </a:cubicBezTo>
                    <a:cubicBezTo>
                      <a:pt x="1346471" y="1086317"/>
                      <a:pt x="1358053" y="1077573"/>
                      <a:pt x="1358072" y="1066021"/>
                    </a:cubicBezTo>
                    <a:cubicBezTo>
                      <a:pt x="1358469" y="1049383"/>
                      <a:pt x="1341682" y="1033104"/>
                      <a:pt x="1330772" y="1022507"/>
                    </a:cubicBezTo>
                    <a:close/>
                    <a:moveTo>
                      <a:pt x="761399" y="362028"/>
                    </a:moveTo>
                    <a:cubicBezTo>
                      <a:pt x="737079" y="350958"/>
                      <a:pt x="720898" y="321444"/>
                      <a:pt x="723027" y="295060"/>
                    </a:cubicBezTo>
                    <a:cubicBezTo>
                      <a:pt x="726159" y="277571"/>
                      <a:pt x="742795" y="258825"/>
                      <a:pt x="761550" y="259638"/>
                    </a:cubicBezTo>
                    <a:cubicBezTo>
                      <a:pt x="769385" y="260659"/>
                      <a:pt x="775687" y="267220"/>
                      <a:pt x="780882" y="272608"/>
                    </a:cubicBezTo>
                    <a:cubicBezTo>
                      <a:pt x="783078" y="274886"/>
                      <a:pt x="786446" y="272485"/>
                      <a:pt x="785888" y="269696"/>
                    </a:cubicBezTo>
                    <a:cubicBezTo>
                      <a:pt x="781952" y="247897"/>
                      <a:pt x="758721" y="237508"/>
                      <a:pt x="739152" y="246914"/>
                    </a:cubicBezTo>
                    <a:cubicBezTo>
                      <a:pt x="742587" y="119974"/>
                      <a:pt x="786418" y="10144"/>
                      <a:pt x="933289" y="19853"/>
                    </a:cubicBezTo>
                    <a:cubicBezTo>
                      <a:pt x="922246" y="40036"/>
                      <a:pt x="926741" y="83370"/>
                      <a:pt x="938428" y="102806"/>
                    </a:cubicBezTo>
                    <a:cubicBezTo>
                      <a:pt x="955233" y="133189"/>
                      <a:pt x="1015076" y="174879"/>
                      <a:pt x="1038127" y="130486"/>
                    </a:cubicBezTo>
                    <a:cubicBezTo>
                      <a:pt x="1040199" y="125220"/>
                      <a:pt x="1032875" y="122233"/>
                      <a:pt x="1029346" y="125381"/>
                    </a:cubicBezTo>
                    <a:cubicBezTo>
                      <a:pt x="1018814" y="134759"/>
                      <a:pt x="1008821" y="137822"/>
                      <a:pt x="995251" y="132944"/>
                    </a:cubicBezTo>
                    <a:cubicBezTo>
                      <a:pt x="949499" y="115776"/>
                      <a:pt x="930706" y="66326"/>
                      <a:pt x="940755" y="20571"/>
                    </a:cubicBezTo>
                    <a:cubicBezTo>
                      <a:pt x="1052283" y="34373"/>
                      <a:pt x="1132064" y="110804"/>
                      <a:pt x="1118314" y="227043"/>
                    </a:cubicBezTo>
                    <a:cubicBezTo>
                      <a:pt x="1113753" y="285011"/>
                      <a:pt x="1120586" y="344841"/>
                      <a:pt x="1105568" y="401495"/>
                    </a:cubicBezTo>
                    <a:cubicBezTo>
                      <a:pt x="1061765" y="533020"/>
                      <a:pt x="834347" y="493732"/>
                      <a:pt x="804189" y="370536"/>
                    </a:cubicBezTo>
                    <a:cubicBezTo>
                      <a:pt x="808958" y="365677"/>
                      <a:pt x="809062" y="356554"/>
                      <a:pt x="800328" y="357566"/>
                    </a:cubicBezTo>
                    <a:cubicBezTo>
                      <a:pt x="786740" y="360364"/>
                      <a:pt x="775451" y="367596"/>
                      <a:pt x="761399" y="362028"/>
                    </a:cubicBezTo>
                    <a:close/>
                    <a:moveTo>
                      <a:pt x="965359" y="507080"/>
                    </a:moveTo>
                    <a:cubicBezTo>
                      <a:pt x="957400" y="524975"/>
                      <a:pt x="942383" y="546283"/>
                      <a:pt x="951023" y="566277"/>
                    </a:cubicBezTo>
                    <a:cubicBezTo>
                      <a:pt x="959681" y="574388"/>
                      <a:pt x="961242" y="554234"/>
                      <a:pt x="962349" y="549129"/>
                    </a:cubicBezTo>
                    <a:cubicBezTo>
                      <a:pt x="973392" y="581204"/>
                      <a:pt x="978644" y="623659"/>
                      <a:pt x="954864" y="651254"/>
                    </a:cubicBezTo>
                    <a:cubicBezTo>
                      <a:pt x="926968" y="679160"/>
                      <a:pt x="876002" y="667580"/>
                      <a:pt x="854976" y="637159"/>
                    </a:cubicBezTo>
                    <a:cubicBezTo>
                      <a:pt x="857682" y="631005"/>
                      <a:pt x="841879" y="615577"/>
                      <a:pt x="839693" y="607447"/>
                    </a:cubicBezTo>
                    <a:cubicBezTo>
                      <a:pt x="835937" y="598977"/>
                      <a:pt x="834016" y="589542"/>
                      <a:pt x="832927" y="580391"/>
                    </a:cubicBezTo>
                    <a:cubicBezTo>
                      <a:pt x="829549" y="507704"/>
                      <a:pt x="830477" y="485725"/>
                      <a:pt x="790175" y="420941"/>
                    </a:cubicBezTo>
                    <a:cubicBezTo>
                      <a:pt x="793364" y="415931"/>
                      <a:pt x="795294" y="410391"/>
                      <a:pt x="796477" y="404851"/>
                    </a:cubicBezTo>
                    <a:cubicBezTo>
                      <a:pt x="830704" y="464086"/>
                      <a:pt x="899980" y="501323"/>
                      <a:pt x="967516" y="502023"/>
                    </a:cubicBezTo>
                    <a:cubicBezTo>
                      <a:pt x="966787" y="503809"/>
                      <a:pt x="966097" y="505558"/>
                      <a:pt x="965359" y="507080"/>
                    </a:cubicBezTo>
                    <a:close/>
                    <a:moveTo>
                      <a:pt x="103965" y="1031620"/>
                    </a:moveTo>
                    <a:cubicBezTo>
                      <a:pt x="103369" y="1032528"/>
                      <a:pt x="103142" y="1032008"/>
                      <a:pt x="103965" y="1031620"/>
                    </a:cubicBezTo>
                    <a:lnTo>
                      <a:pt x="103965" y="1031620"/>
                    </a:lnTo>
                    <a:close/>
                    <a:moveTo>
                      <a:pt x="451825" y="1068384"/>
                    </a:moveTo>
                    <a:cubicBezTo>
                      <a:pt x="411920" y="1142244"/>
                      <a:pt x="315495" y="1102322"/>
                      <a:pt x="259655" y="1070332"/>
                    </a:cubicBezTo>
                    <a:cubicBezTo>
                      <a:pt x="207175" y="1040780"/>
                      <a:pt x="97360" y="998013"/>
                      <a:pt x="85768" y="933503"/>
                    </a:cubicBezTo>
                    <a:cubicBezTo>
                      <a:pt x="85484" y="930790"/>
                      <a:pt x="81321" y="929694"/>
                      <a:pt x="80620" y="932804"/>
                    </a:cubicBezTo>
                    <a:cubicBezTo>
                      <a:pt x="74734" y="958999"/>
                      <a:pt x="89194" y="981631"/>
                      <a:pt x="107731" y="999772"/>
                    </a:cubicBezTo>
                    <a:cubicBezTo>
                      <a:pt x="107012" y="1010180"/>
                      <a:pt x="109690" y="1021174"/>
                      <a:pt x="104343" y="1030911"/>
                    </a:cubicBezTo>
                    <a:cubicBezTo>
                      <a:pt x="80251" y="1026799"/>
                      <a:pt x="57995" y="1045063"/>
                      <a:pt x="34196" y="1040951"/>
                    </a:cubicBezTo>
                    <a:cubicBezTo>
                      <a:pt x="23352" y="1038190"/>
                      <a:pt x="22746" y="1019236"/>
                      <a:pt x="20939" y="1009906"/>
                    </a:cubicBezTo>
                    <a:cubicBezTo>
                      <a:pt x="18706" y="990876"/>
                      <a:pt x="18914" y="971563"/>
                      <a:pt x="19377" y="952439"/>
                    </a:cubicBezTo>
                    <a:cubicBezTo>
                      <a:pt x="21762" y="921687"/>
                      <a:pt x="14059" y="876594"/>
                      <a:pt x="43044" y="856591"/>
                    </a:cubicBezTo>
                    <a:cubicBezTo>
                      <a:pt x="66710" y="845124"/>
                      <a:pt x="93906" y="857148"/>
                      <a:pt x="117468" y="863530"/>
                    </a:cubicBezTo>
                    <a:cubicBezTo>
                      <a:pt x="144106" y="872680"/>
                      <a:pt x="171633" y="878456"/>
                      <a:pt x="199699" y="880810"/>
                    </a:cubicBezTo>
                    <a:cubicBezTo>
                      <a:pt x="267320" y="884544"/>
                      <a:pt x="300468" y="929514"/>
                      <a:pt x="310792" y="992606"/>
                    </a:cubicBezTo>
                    <a:cubicBezTo>
                      <a:pt x="311559" y="996246"/>
                      <a:pt x="316933" y="995943"/>
                      <a:pt x="317870" y="992606"/>
                    </a:cubicBezTo>
                    <a:cubicBezTo>
                      <a:pt x="331752" y="929316"/>
                      <a:pt x="274058" y="867396"/>
                      <a:pt x="211963" y="863208"/>
                    </a:cubicBezTo>
                    <a:cubicBezTo>
                      <a:pt x="214300" y="860117"/>
                      <a:pt x="215114" y="856042"/>
                      <a:pt x="213070" y="851760"/>
                    </a:cubicBezTo>
                    <a:cubicBezTo>
                      <a:pt x="270575" y="767105"/>
                      <a:pt x="365279" y="767067"/>
                      <a:pt x="425102" y="849255"/>
                    </a:cubicBezTo>
                    <a:cubicBezTo>
                      <a:pt x="436874" y="864730"/>
                      <a:pt x="447065" y="881680"/>
                      <a:pt x="453869" y="899935"/>
                    </a:cubicBezTo>
                    <a:cubicBezTo>
                      <a:pt x="457521" y="908102"/>
                      <a:pt x="457228" y="921980"/>
                      <a:pt x="467173" y="924920"/>
                    </a:cubicBezTo>
                    <a:cubicBezTo>
                      <a:pt x="468848" y="931717"/>
                      <a:pt x="469984" y="938627"/>
                      <a:pt x="470684" y="945604"/>
                    </a:cubicBezTo>
                    <a:cubicBezTo>
                      <a:pt x="469227" y="948704"/>
                      <a:pt x="469586" y="952562"/>
                      <a:pt x="471413" y="955605"/>
                    </a:cubicBezTo>
                    <a:cubicBezTo>
                      <a:pt x="471697" y="993372"/>
                      <a:pt x="468460" y="1033993"/>
                      <a:pt x="451825" y="1068384"/>
                    </a:cubicBezTo>
                    <a:close/>
                    <a:moveTo>
                      <a:pt x="572049" y="960058"/>
                    </a:moveTo>
                    <a:cubicBezTo>
                      <a:pt x="560609" y="1000055"/>
                      <a:pt x="524366" y="1015360"/>
                      <a:pt x="486042" y="1017856"/>
                    </a:cubicBezTo>
                    <a:cubicBezTo>
                      <a:pt x="488995" y="999006"/>
                      <a:pt x="491086" y="979957"/>
                      <a:pt x="490755" y="960682"/>
                    </a:cubicBezTo>
                    <a:cubicBezTo>
                      <a:pt x="521253" y="958120"/>
                      <a:pt x="550086" y="947476"/>
                      <a:pt x="577774" y="935564"/>
                    </a:cubicBezTo>
                    <a:cubicBezTo>
                      <a:pt x="576544" y="943874"/>
                      <a:pt x="574661" y="952089"/>
                      <a:pt x="572049" y="960058"/>
                    </a:cubicBezTo>
                    <a:close/>
                    <a:moveTo>
                      <a:pt x="854152" y="1147093"/>
                    </a:moveTo>
                    <a:cubicBezTo>
                      <a:pt x="854029" y="1146772"/>
                      <a:pt x="854304" y="1146847"/>
                      <a:pt x="854152" y="1147093"/>
                    </a:cubicBezTo>
                    <a:lnTo>
                      <a:pt x="854152" y="1147093"/>
                    </a:lnTo>
                    <a:close/>
                    <a:moveTo>
                      <a:pt x="853887" y="1146781"/>
                    </a:moveTo>
                    <a:cubicBezTo>
                      <a:pt x="853963" y="1146904"/>
                      <a:pt x="854058" y="1147008"/>
                      <a:pt x="854133" y="1147122"/>
                    </a:cubicBezTo>
                    <a:cubicBezTo>
                      <a:pt x="853887" y="1147452"/>
                      <a:pt x="853812" y="1147207"/>
                      <a:pt x="853887" y="1146781"/>
                    </a:cubicBezTo>
                    <a:close/>
                    <a:moveTo>
                      <a:pt x="740760" y="1016863"/>
                    </a:moveTo>
                    <a:cubicBezTo>
                      <a:pt x="743580" y="1023093"/>
                      <a:pt x="746012" y="1029446"/>
                      <a:pt x="752220" y="1032915"/>
                    </a:cubicBezTo>
                    <a:cubicBezTo>
                      <a:pt x="757538" y="1035893"/>
                      <a:pt x="763376" y="1032140"/>
                      <a:pt x="763906" y="1026421"/>
                    </a:cubicBezTo>
                    <a:cubicBezTo>
                      <a:pt x="796363" y="1027186"/>
                      <a:pt x="833183" y="997872"/>
                      <a:pt x="864836" y="1009792"/>
                    </a:cubicBezTo>
                    <a:cubicBezTo>
                      <a:pt x="878935" y="1018556"/>
                      <a:pt x="893309" y="1027234"/>
                      <a:pt x="908393" y="1034371"/>
                    </a:cubicBezTo>
                    <a:cubicBezTo>
                      <a:pt x="919313" y="1039996"/>
                      <a:pt x="933687" y="1047833"/>
                      <a:pt x="931056" y="1062088"/>
                    </a:cubicBezTo>
                    <a:cubicBezTo>
                      <a:pt x="904986" y="1045583"/>
                      <a:pt x="894312" y="1026062"/>
                      <a:pt x="859612" y="1030675"/>
                    </a:cubicBezTo>
                    <a:cubicBezTo>
                      <a:pt x="846648" y="1031204"/>
                      <a:pt x="833637" y="1030940"/>
                      <a:pt x="820683" y="1031611"/>
                    </a:cubicBezTo>
                    <a:cubicBezTo>
                      <a:pt x="818062" y="1031743"/>
                      <a:pt x="816330" y="1035808"/>
                      <a:pt x="819206" y="1037075"/>
                    </a:cubicBezTo>
                    <a:cubicBezTo>
                      <a:pt x="837252" y="1044987"/>
                      <a:pt x="856424" y="1040015"/>
                      <a:pt x="875273" y="1042378"/>
                    </a:cubicBezTo>
                    <a:cubicBezTo>
                      <a:pt x="889297" y="1044136"/>
                      <a:pt x="897407" y="1055017"/>
                      <a:pt x="907759" y="1063251"/>
                    </a:cubicBezTo>
                    <a:cubicBezTo>
                      <a:pt x="916824" y="1071362"/>
                      <a:pt x="935239" y="1078689"/>
                      <a:pt x="939099" y="1090392"/>
                    </a:cubicBezTo>
                    <a:cubicBezTo>
                      <a:pt x="938948" y="1094561"/>
                      <a:pt x="931605" y="1097851"/>
                      <a:pt x="929873" y="1101500"/>
                    </a:cubicBezTo>
                    <a:cubicBezTo>
                      <a:pt x="921527" y="1095374"/>
                      <a:pt x="911620" y="1090798"/>
                      <a:pt x="903406" y="1084257"/>
                    </a:cubicBezTo>
                    <a:cubicBezTo>
                      <a:pt x="895136" y="1078131"/>
                      <a:pt x="888919" y="1068753"/>
                      <a:pt x="879115" y="1064830"/>
                    </a:cubicBezTo>
                    <a:cubicBezTo>
                      <a:pt x="869927" y="1061153"/>
                      <a:pt x="859442" y="1061966"/>
                      <a:pt x="849762" y="1061181"/>
                    </a:cubicBezTo>
                    <a:cubicBezTo>
                      <a:pt x="837403" y="1060179"/>
                      <a:pt x="824752" y="1057513"/>
                      <a:pt x="812327" y="1058534"/>
                    </a:cubicBezTo>
                    <a:cubicBezTo>
                      <a:pt x="808409" y="1058855"/>
                      <a:pt x="807984" y="1063648"/>
                      <a:pt x="811438" y="1065095"/>
                    </a:cubicBezTo>
                    <a:cubicBezTo>
                      <a:pt x="821752" y="1069424"/>
                      <a:pt x="835142" y="1071003"/>
                      <a:pt x="846194" y="1072771"/>
                    </a:cubicBezTo>
                    <a:cubicBezTo>
                      <a:pt x="855354" y="1074236"/>
                      <a:pt x="866463" y="1072771"/>
                      <a:pt x="874933" y="1077034"/>
                    </a:cubicBezTo>
                    <a:cubicBezTo>
                      <a:pt x="883506" y="1081354"/>
                      <a:pt x="889704" y="1091214"/>
                      <a:pt x="897482" y="1096943"/>
                    </a:cubicBezTo>
                    <a:cubicBezTo>
                      <a:pt x="902526" y="1100658"/>
                      <a:pt x="909349" y="1106264"/>
                      <a:pt x="916313" y="1109809"/>
                    </a:cubicBezTo>
                    <a:cubicBezTo>
                      <a:pt x="915982" y="1110632"/>
                      <a:pt x="913985" y="1112097"/>
                      <a:pt x="913919" y="1111936"/>
                    </a:cubicBezTo>
                    <a:cubicBezTo>
                      <a:pt x="887887" y="1115510"/>
                      <a:pt x="855591" y="1079095"/>
                      <a:pt x="828016" y="1089702"/>
                    </a:cubicBezTo>
                    <a:cubicBezTo>
                      <a:pt x="819377" y="1089588"/>
                      <a:pt x="813680" y="1098456"/>
                      <a:pt x="817778" y="1106633"/>
                    </a:cubicBezTo>
                    <a:cubicBezTo>
                      <a:pt x="824714" y="1120539"/>
                      <a:pt x="840318" y="1128640"/>
                      <a:pt x="850017" y="1140674"/>
                    </a:cubicBezTo>
                    <a:cubicBezTo>
                      <a:pt x="830969" y="1138926"/>
                      <a:pt x="815677" y="1124982"/>
                      <a:pt x="797130" y="1120888"/>
                    </a:cubicBezTo>
                    <a:cubicBezTo>
                      <a:pt x="783693" y="1117135"/>
                      <a:pt x="770511" y="1119461"/>
                      <a:pt x="756904" y="1120293"/>
                    </a:cubicBezTo>
                    <a:cubicBezTo>
                      <a:pt x="734960" y="1121635"/>
                      <a:pt x="713404" y="1112985"/>
                      <a:pt x="694734" y="1102124"/>
                    </a:cubicBezTo>
                    <a:cubicBezTo>
                      <a:pt x="614537" y="1055102"/>
                      <a:pt x="607922" y="932445"/>
                      <a:pt x="592545" y="849387"/>
                    </a:cubicBezTo>
                    <a:cubicBezTo>
                      <a:pt x="583868" y="798159"/>
                      <a:pt x="582193" y="745750"/>
                      <a:pt x="575730" y="694522"/>
                    </a:cubicBezTo>
                    <a:cubicBezTo>
                      <a:pt x="625797" y="706291"/>
                      <a:pt x="670064" y="734926"/>
                      <a:pt x="705389" y="771709"/>
                    </a:cubicBezTo>
                    <a:cubicBezTo>
                      <a:pt x="701622" y="794860"/>
                      <a:pt x="703553" y="818229"/>
                      <a:pt x="704982" y="841314"/>
                    </a:cubicBezTo>
                    <a:cubicBezTo>
                      <a:pt x="706552" y="866063"/>
                      <a:pt x="712912" y="889971"/>
                      <a:pt x="719270" y="913803"/>
                    </a:cubicBezTo>
                    <a:cubicBezTo>
                      <a:pt x="726632" y="948185"/>
                      <a:pt x="724428" y="984779"/>
                      <a:pt x="740760" y="1016863"/>
                    </a:cubicBezTo>
                    <a:close/>
                    <a:moveTo>
                      <a:pt x="977490" y="668724"/>
                    </a:moveTo>
                    <a:cubicBezTo>
                      <a:pt x="964128" y="688368"/>
                      <a:pt x="953483" y="709808"/>
                      <a:pt x="937046" y="727268"/>
                    </a:cubicBezTo>
                    <a:cubicBezTo>
                      <a:pt x="907030" y="760582"/>
                      <a:pt x="868876" y="786815"/>
                      <a:pt x="827647" y="804314"/>
                    </a:cubicBezTo>
                    <a:cubicBezTo>
                      <a:pt x="792853" y="818635"/>
                      <a:pt x="753223" y="827559"/>
                      <a:pt x="725686" y="854691"/>
                    </a:cubicBezTo>
                    <a:cubicBezTo>
                      <a:pt x="721598" y="829734"/>
                      <a:pt x="721816" y="805004"/>
                      <a:pt x="720349" y="779669"/>
                    </a:cubicBezTo>
                    <a:cubicBezTo>
                      <a:pt x="725639" y="778515"/>
                      <a:pt x="730172" y="773685"/>
                      <a:pt x="730966" y="768154"/>
                    </a:cubicBezTo>
                    <a:cubicBezTo>
                      <a:pt x="746088" y="759930"/>
                      <a:pt x="754462" y="742753"/>
                      <a:pt x="763083" y="728478"/>
                    </a:cubicBezTo>
                    <a:cubicBezTo>
                      <a:pt x="773738" y="710895"/>
                      <a:pt x="776501" y="689559"/>
                      <a:pt x="789295" y="673252"/>
                    </a:cubicBezTo>
                    <a:cubicBezTo>
                      <a:pt x="798351" y="658949"/>
                      <a:pt x="808211" y="642982"/>
                      <a:pt x="808107" y="625569"/>
                    </a:cubicBezTo>
                    <a:cubicBezTo>
                      <a:pt x="808088" y="622449"/>
                      <a:pt x="803943" y="621428"/>
                      <a:pt x="802334" y="624009"/>
                    </a:cubicBezTo>
                    <a:cubicBezTo>
                      <a:pt x="797348" y="631997"/>
                      <a:pt x="793193" y="640468"/>
                      <a:pt x="789011" y="648947"/>
                    </a:cubicBezTo>
                    <a:cubicBezTo>
                      <a:pt x="792834" y="616333"/>
                      <a:pt x="799269" y="580079"/>
                      <a:pt x="785254" y="549223"/>
                    </a:cubicBezTo>
                    <a:cubicBezTo>
                      <a:pt x="782122" y="543107"/>
                      <a:pt x="771997" y="544525"/>
                      <a:pt x="770473" y="551152"/>
                    </a:cubicBezTo>
                    <a:cubicBezTo>
                      <a:pt x="766215" y="569766"/>
                      <a:pt x="769120" y="588965"/>
                      <a:pt x="768515" y="607929"/>
                    </a:cubicBezTo>
                    <a:cubicBezTo>
                      <a:pt x="767559" y="659497"/>
                      <a:pt x="750999" y="709562"/>
                      <a:pt x="721892" y="752055"/>
                    </a:cubicBezTo>
                    <a:cubicBezTo>
                      <a:pt x="681542" y="710177"/>
                      <a:pt x="628144" y="678139"/>
                      <a:pt x="568595" y="676844"/>
                    </a:cubicBezTo>
                    <a:cubicBezTo>
                      <a:pt x="593104" y="628821"/>
                      <a:pt x="617934" y="580013"/>
                      <a:pt x="658851" y="543542"/>
                    </a:cubicBezTo>
                    <a:cubicBezTo>
                      <a:pt x="664491" y="538002"/>
                      <a:pt x="671540" y="530298"/>
                      <a:pt x="666544" y="521932"/>
                    </a:cubicBezTo>
                    <a:cubicBezTo>
                      <a:pt x="650580" y="493921"/>
                      <a:pt x="587606" y="587907"/>
                      <a:pt x="579648" y="602266"/>
                    </a:cubicBezTo>
                    <a:cubicBezTo>
                      <a:pt x="568179" y="622449"/>
                      <a:pt x="558224" y="643578"/>
                      <a:pt x="551496" y="665831"/>
                    </a:cubicBezTo>
                    <a:cubicBezTo>
                      <a:pt x="548307" y="673176"/>
                      <a:pt x="543424" y="701480"/>
                      <a:pt x="558792" y="690164"/>
                    </a:cubicBezTo>
                    <a:cubicBezTo>
                      <a:pt x="559994" y="690552"/>
                      <a:pt x="561214" y="690920"/>
                      <a:pt x="562444" y="691251"/>
                    </a:cubicBezTo>
                    <a:cubicBezTo>
                      <a:pt x="553095" y="700600"/>
                      <a:pt x="558972" y="751497"/>
                      <a:pt x="559180" y="766557"/>
                    </a:cubicBezTo>
                    <a:cubicBezTo>
                      <a:pt x="562530" y="814136"/>
                      <a:pt x="570261" y="861280"/>
                      <a:pt x="577537" y="908405"/>
                    </a:cubicBezTo>
                    <a:cubicBezTo>
                      <a:pt x="548704" y="920949"/>
                      <a:pt x="519928" y="931717"/>
                      <a:pt x="489080" y="937701"/>
                    </a:cubicBezTo>
                    <a:cubicBezTo>
                      <a:pt x="481453" y="875403"/>
                      <a:pt x="443782" y="817860"/>
                      <a:pt x="391490" y="783289"/>
                    </a:cubicBezTo>
                    <a:cubicBezTo>
                      <a:pt x="329159" y="742592"/>
                      <a:pt x="235790" y="766840"/>
                      <a:pt x="204033" y="834772"/>
                    </a:cubicBezTo>
                    <a:cubicBezTo>
                      <a:pt x="159861" y="684634"/>
                      <a:pt x="336020" y="598315"/>
                      <a:pt x="456566" y="570995"/>
                    </a:cubicBezTo>
                    <a:cubicBezTo>
                      <a:pt x="486307" y="562383"/>
                      <a:pt x="516039" y="552334"/>
                      <a:pt x="542260" y="535554"/>
                    </a:cubicBezTo>
                    <a:cubicBezTo>
                      <a:pt x="540292" y="543079"/>
                      <a:pt x="539649" y="550802"/>
                      <a:pt x="541059" y="558526"/>
                    </a:cubicBezTo>
                    <a:cubicBezTo>
                      <a:pt x="542336" y="565540"/>
                      <a:pt x="552139" y="565729"/>
                      <a:pt x="555470" y="560407"/>
                    </a:cubicBezTo>
                    <a:cubicBezTo>
                      <a:pt x="564602" y="544761"/>
                      <a:pt x="569049" y="526885"/>
                      <a:pt x="580253" y="512365"/>
                    </a:cubicBezTo>
                    <a:cubicBezTo>
                      <a:pt x="624416" y="452941"/>
                      <a:pt x="699124" y="425167"/>
                      <a:pt x="770038" y="413832"/>
                    </a:cubicBezTo>
                    <a:cubicBezTo>
                      <a:pt x="775110" y="426207"/>
                      <a:pt x="780409" y="437248"/>
                      <a:pt x="786267" y="449065"/>
                    </a:cubicBezTo>
                    <a:cubicBezTo>
                      <a:pt x="795228" y="467064"/>
                      <a:pt x="803848" y="485876"/>
                      <a:pt x="808409" y="505539"/>
                    </a:cubicBezTo>
                    <a:cubicBezTo>
                      <a:pt x="819377" y="548732"/>
                      <a:pt x="799637" y="609356"/>
                      <a:pt x="842248" y="638832"/>
                    </a:cubicBezTo>
                    <a:cubicBezTo>
                      <a:pt x="856584" y="686572"/>
                      <a:pt x="925199" y="699693"/>
                      <a:pt x="962151" y="670321"/>
                    </a:cubicBezTo>
                    <a:cubicBezTo>
                      <a:pt x="990889" y="647123"/>
                      <a:pt x="993529" y="606057"/>
                      <a:pt x="988221" y="572034"/>
                    </a:cubicBezTo>
                    <a:cubicBezTo>
                      <a:pt x="985486" y="560388"/>
                      <a:pt x="981502" y="530648"/>
                      <a:pt x="968235" y="527878"/>
                    </a:cubicBezTo>
                    <a:cubicBezTo>
                      <a:pt x="971490" y="519124"/>
                      <a:pt x="975399" y="510843"/>
                      <a:pt x="978209" y="501881"/>
                    </a:cubicBezTo>
                    <a:cubicBezTo>
                      <a:pt x="979950" y="501815"/>
                      <a:pt x="981682" y="501730"/>
                      <a:pt x="983423" y="501626"/>
                    </a:cubicBezTo>
                    <a:cubicBezTo>
                      <a:pt x="1032222" y="546605"/>
                      <a:pt x="1043502" y="615870"/>
                      <a:pt x="1052189" y="678725"/>
                    </a:cubicBezTo>
                    <a:cubicBezTo>
                      <a:pt x="1055491" y="696224"/>
                      <a:pt x="1053589" y="715130"/>
                      <a:pt x="1059068" y="732042"/>
                    </a:cubicBezTo>
                    <a:cubicBezTo>
                      <a:pt x="1046133" y="769279"/>
                      <a:pt x="963920" y="784953"/>
                      <a:pt x="931425" y="769119"/>
                    </a:cubicBezTo>
                    <a:cubicBezTo>
                      <a:pt x="959000" y="743566"/>
                      <a:pt x="988192" y="711547"/>
                      <a:pt x="992176" y="672694"/>
                    </a:cubicBezTo>
                    <a:cubicBezTo>
                      <a:pt x="992876" y="664082"/>
                      <a:pt x="981625" y="663137"/>
                      <a:pt x="977490" y="668724"/>
                    </a:cubicBezTo>
                    <a:close/>
                    <a:moveTo>
                      <a:pt x="1193098" y="1099458"/>
                    </a:moveTo>
                    <a:cubicBezTo>
                      <a:pt x="1193165" y="1099647"/>
                      <a:pt x="1193193" y="1099760"/>
                      <a:pt x="1193174" y="1099751"/>
                    </a:cubicBezTo>
                    <a:cubicBezTo>
                      <a:pt x="1193098" y="1099732"/>
                      <a:pt x="1193080" y="1099618"/>
                      <a:pt x="1193098" y="1099458"/>
                    </a:cubicBezTo>
                    <a:close/>
                    <a:moveTo>
                      <a:pt x="1194556" y="1096669"/>
                    </a:moveTo>
                    <a:cubicBezTo>
                      <a:pt x="1195019" y="1096092"/>
                      <a:pt x="1195426" y="1095828"/>
                      <a:pt x="1195512" y="1096385"/>
                    </a:cubicBezTo>
                    <a:cubicBezTo>
                      <a:pt x="1195530" y="1096527"/>
                      <a:pt x="1195124" y="1096612"/>
                      <a:pt x="1194556" y="1096669"/>
                    </a:cubicBezTo>
                    <a:close/>
                    <a:moveTo>
                      <a:pt x="1336639" y="1067004"/>
                    </a:moveTo>
                    <a:cubicBezTo>
                      <a:pt x="1330971" y="1066929"/>
                      <a:pt x="1325549" y="1065208"/>
                      <a:pt x="1320325" y="1063081"/>
                    </a:cubicBezTo>
                    <a:cubicBezTo>
                      <a:pt x="1286770" y="1021467"/>
                      <a:pt x="1280279" y="1027215"/>
                      <a:pt x="1231281" y="1022101"/>
                    </a:cubicBezTo>
                    <a:cubicBezTo>
                      <a:pt x="1228735" y="1021562"/>
                      <a:pt x="1227325" y="1024823"/>
                      <a:pt x="1229521" y="1026279"/>
                    </a:cubicBezTo>
                    <a:cubicBezTo>
                      <a:pt x="1244841" y="1036441"/>
                      <a:pt x="1265346" y="1031478"/>
                      <a:pt x="1281093" y="1040639"/>
                    </a:cubicBezTo>
                    <a:cubicBezTo>
                      <a:pt x="1297018" y="1050120"/>
                      <a:pt x="1305601" y="1067070"/>
                      <a:pt x="1318783" y="1079757"/>
                    </a:cubicBezTo>
                    <a:cubicBezTo>
                      <a:pt x="1308951" y="1099174"/>
                      <a:pt x="1257672" y="1045885"/>
                      <a:pt x="1232464" y="1047748"/>
                    </a:cubicBezTo>
                    <a:cubicBezTo>
                      <a:pt x="1217229" y="1047247"/>
                      <a:pt x="1201795" y="1044864"/>
                      <a:pt x="1186531" y="1045857"/>
                    </a:cubicBezTo>
                    <a:cubicBezTo>
                      <a:pt x="1177116" y="1046925"/>
                      <a:pt x="1168126" y="1052909"/>
                      <a:pt x="1170577" y="1063724"/>
                    </a:cubicBezTo>
                    <a:cubicBezTo>
                      <a:pt x="1172422" y="1071873"/>
                      <a:pt x="1179614" y="1077422"/>
                      <a:pt x="1184809" y="1083444"/>
                    </a:cubicBezTo>
                    <a:cubicBezTo>
                      <a:pt x="1187336" y="1086573"/>
                      <a:pt x="1189843" y="1091328"/>
                      <a:pt x="1192029" y="1096782"/>
                    </a:cubicBezTo>
                    <a:cubicBezTo>
                      <a:pt x="1173520" y="1096395"/>
                      <a:pt x="1158616" y="1083273"/>
                      <a:pt x="1144611" y="1072619"/>
                    </a:cubicBezTo>
                    <a:cubicBezTo>
                      <a:pt x="1134439" y="1064660"/>
                      <a:pt x="1123992" y="1058307"/>
                      <a:pt x="1112694" y="1052106"/>
                    </a:cubicBezTo>
                    <a:cubicBezTo>
                      <a:pt x="1066336" y="1023774"/>
                      <a:pt x="1043171" y="971118"/>
                      <a:pt x="1010278" y="929732"/>
                    </a:cubicBezTo>
                    <a:cubicBezTo>
                      <a:pt x="992744" y="907630"/>
                      <a:pt x="974935" y="885197"/>
                      <a:pt x="965169" y="858387"/>
                    </a:cubicBezTo>
                    <a:cubicBezTo>
                      <a:pt x="955205" y="834791"/>
                      <a:pt x="952499" y="808586"/>
                      <a:pt x="940708" y="785766"/>
                    </a:cubicBezTo>
                    <a:cubicBezTo>
                      <a:pt x="977395" y="792667"/>
                      <a:pt x="1014811" y="786059"/>
                      <a:pt x="1046558" y="767162"/>
                    </a:cubicBezTo>
                    <a:cubicBezTo>
                      <a:pt x="1047192" y="799823"/>
                      <a:pt x="1080757" y="823211"/>
                      <a:pt x="1090513" y="853774"/>
                    </a:cubicBezTo>
                    <a:cubicBezTo>
                      <a:pt x="1105634" y="898148"/>
                      <a:pt x="1124863" y="940991"/>
                      <a:pt x="1140249" y="985270"/>
                    </a:cubicBezTo>
                    <a:cubicBezTo>
                      <a:pt x="1143003" y="993759"/>
                      <a:pt x="1151595" y="995622"/>
                      <a:pt x="1158011" y="993031"/>
                    </a:cubicBezTo>
                    <a:cubicBezTo>
                      <a:pt x="1188396" y="1005671"/>
                      <a:pt x="1219679" y="994629"/>
                      <a:pt x="1250812" y="996803"/>
                    </a:cubicBezTo>
                    <a:cubicBezTo>
                      <a:pt x="1279228" y="997711"/>
                      <a:pt x="1330696" y="1039410"/>
                      <a:pt x="1339336" y="1065917"/>
                    </a:cubicBezTo>
                    <a:cubicBezTo>
                      <a:pt x="1339156" y="1066059"/>
                      <a:pt x="1338872" y="1066295"/>
                      <a:pt x="1338541" y="1066513"/>
                    </a:cubicBezTo>
                    <a:cubicBezTo>
                      <a:pt x="1338976" y="1066229"/>
                      <a:pt x="1338077" y="1067023"/>
                      <a:pt x="1336639" y="1067004"/>
                    </a:cubicBezTo>
                    <a:close/>
                    <a:moveTo>
                      <a:pt x="1339478" y="1065804"/>
                    </a:moveTo>
                    <a:cubicBezTo>
                      <a:pt x="1339449" y="1065822"/>
                      <a:pt x="1339412" y="1065851"/>
                      <a:pt x="1339355" y="1065898"/>
                    </a:cubicBezTo>
                    <a:cubicBezTo>
                      <a:pt x="1339184" y="1065218"/>
                      <a:pt x="1339970" y="1065019"/>
                      <a:pt x="1339478" y="1065804"/>
                    </a:cubicBezTo>
                    <a:close/>
                  </a:path>
                </a:pathLst>
              </a:custGeom>
              <a:solidFill>
                <a:srgbClr val="000000"/>
              </a:solidFill>
              <a:ln w="9463" cap="flat">
                <a:noFill/>
                <a:prstDash val="solid"/>
                <a:miter/>
              </a:ln>
            </p:spPr>
            <p:txBody>
              <a:bodyPr rtlCol="0" anchor="ctr"/>
              <a:lstStyle/>
              <a:p>
                <a:endParaRPr lang="en-BE" dirty="0"/>
              </a:p>
            </p:txBody>
          </p:sp>
        </p:grpSp>
      </p:grpSp>
      <p:pic>
        <p:nvPicPr>
          <p:cNvPr id="32" name="Graphic 31" descr="Video camera with solid fill">
            <a:extLst>
              <a:ext uri="{FF2B5EF4-FFF2-40B4-BE49-F238E27FC236}">
                <a16:creationId xmlns:a16="http://schemas.microsoft.com/office/drawing/2014/main" id="{0ABEC9D1-9991-7890-BF7D-2943691801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3295" y="2440983"/>
            <a:ext cx="1296000" cy="1296000"/>
          </a:xfrm>
          <a:prstGeom prst="rect">
            <a:avLst/>
          </a:prstGeom>
        </p:spPr>
      </p:pic>
      <p:pic>
        <p:nvPicPr>
          <p:cNvPr id="34" name="Graphic 33" descr="Radio microphone with solid fill">
            <a:extLst>
              <a:ext uri="{FF2B5EF4-FFF2-40B4-BE49-F238E27FC236}">
                <a16:creationId xmlns:a16="http://schemas.microsoft.com/office/drawing/2014/main" id="{11523DC6-26E6-3502-C822-FD4FCB823B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3295" y="4832945"/>
            <a:ext cx="1296000" cy="1296000"/>
          </a:xfrm>
          <a:prstGeom prst="rect">
            <a:avLst/>
          </a:prstGeom>
        </p:spPr>
      </p:pic>
      <p:sp>
        <p:nvSpPr>
          <p:cNvPr id="35" name="TextBox 34">
            <a:extLst>
              <a:ext uri="{FF2B5EF4-FFF2-40B4-BE49-F238E27FC236}">
                <a16:creationId xmlns:a16="http://schemas.microsoft.com/office/drawing/2014/main" id="{3ECB175B-9FFD-471A-A1D0-138D52CD0411}"/>
              </a:ext>
            </a:extLst>
          </p:cNvPr>
          <p:cNvSpPr txBox="1"/>
          <p:nvPr/>
        </p:nvSpPr>
        <p:spPr>
          <a:xfrm>
            <a:off x="8026059" y="3183744"/>
            <a:ext cx="6105292" cy="523220"/>
          </a:xfrm>
          <a:prstGeom prst="rect">
            <a:avLst/>
          </a:prstGeom>
          <a:noFill/>
        </p:spPr>
        <p:txBody>
          <a:bodyPr wrap="square">
            <a:spAutoFit/>
          </a:bodyPr>
          <a:lstStyle/>
          <a:p>
            <a:r>
              <a:rPr lang="en-BE" sz="2800" b="1" dirty="0">
                <a:solidFill>
                  <a:schemeClr val="bg1"/>
                </a:solidFill>
                <a:latin typeface="MV Boli" panose="020F0502020204030204" pitchFamily="34" charset="0"/>
                <a:cs typeface="MV Boli" panose="020F0502020204030204" pitchFamily="34" charset="0"/>
              </a:rPr>
              <a:t>Spontaneous play</a:t>
            </a:r>
          </a:p>
        </p:txBody>
      </p:sp>
      <p:cxnSp>
        <p:nvCxnSpPr>
          <p:cNvPr id="37" name="Straight Arrow Connector 36">
            <a:extLst>
              <a:ext uri="{FF2B5EF4-FFF2-40B4-BE49-F238E27FC236}">
                <a16:creationId xmlns:a16="http://schemas.microsoft.com/office/drawing/2014/main" id="{8197884A-8DF8-97C0-F7C4-F0BDB49128F3}"/>
              </a:ext>
            </a:extLst>
          </p:cNvPr>
          <p:cNvCxnSpPr/>
          <p:nvPr/>
        </p:nvCxnSpPr>
        <p:spPr>
          <a:xfrm>
            <a:off x="2588217" y="3183744"/>
            <a:ext cx="4726983" cy="1252024"/>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27B1743B-6569-AB45-54C0-D573FDCB1456}"/>
              </a:ext>
            </a:extLst>
          </p:cNvPr>
          <p:cNvCxnSpPr>
            <a:cxnSpLocks/>
          </p:cNvCxnSpPr>
          <p:nvPr/>
        </p:nvCxnSpPr>
        <p:spPr>
          <a:xfrm flipV="1">
            <a:off x="2705708" y="4646164"/>
            <a:ext cx="4609492" cy="1118901"/>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0214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5" y="2479728"/>
            <a:ext cx="7772400" cy="361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*MOT: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niet</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aankomen</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%pho: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n'i</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j'ankom</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ohp</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n'it</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ankom@n</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*LIE: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wie</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is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dat</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%pho: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w'I</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'Is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d'A</a:t>
            </a:r>
            <a:endPar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ohp</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w'i</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'Is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d'At</a:t>
            </a:r>
            <a:endPar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*CHI: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boem</a:t>
            </a: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%pho: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n'um</a:t>
            </a: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ohp</a:t>
            </a: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b'um</a:t>
            </a: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2"/>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Praat Format</a:t>
            </a:r>
          </a:p>
        </p:txBody>
      </p:sp>
      <p:cxnSp>
        <p:nvCxnSpPr>
          <p:cNvPr id="11" name="Straight Arrow Connector 10">
            <a:extLst>
              <a:ext uri="{FF2B5EF4-FFF2-40B4-BE49-F238E27FC236}">
                <a16:creationId xmlns:a16="http://schemas.microsoft.com/office/drawing/2014/main" id="{4AC5FA87-E08E-055A-C2EA-9930E3ED3D66}"/>
              </a:ext>
            </a:extLst>
          </p:cNvPr>
          <p:cNvCxnSpPr>
            <a:stCxn id="7" idx="3"/>
          </p:cNvCxnSpPr>
          <p:nvPr/>
        </p:nvCxnSpPr>
        <p:spPr>
          <a:xfrm flipV="1">
            <a:off x="4518357" y="1898703"/>
            <a:ext cx="2161412" cy="1486"/>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D507C921-DF31-C9ED-2D91-1E29B71C0AF6}"/>
              </a:ext>
            </a:extLst>
          </p:cNvPr>
          <p:cNvPicPr>
            <a:picLocks noChangeAspect="1"/>
          </p:cNvPicPr>
          <p:nvPr/>
        </p:nvPicPr>
        <p:blipFill>
          <a:blip r:embed="rId5"/>
          <a:stretch>
            <a:fillRect/>
          </a:stretch>
        </p:blipFill>
        <p:spPr>
          <a:xfrm>
            <a:off x="5994401" y="2460680"/>
            <a:ext cx="5892800" cy="4053009"/>
          </a:xfrm>
          <a:prstGeom prst="rect">
            <a:avLst/>
          </a:prstGeom>
        </p:spPr>
      </p:pic>
    </p:spTree>
    <p:extLst>
      <p:ext uri="{BB962C8B-B14F-4D97-AF65-F5344CB8AC3E}">
        <p14:creationId xmlns:p14="http://schemas.microsoft.com/office/powerpoint/2010/main" val="2462151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4" y="2479728"/>
            <a:ext cx="11324525" cy="361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*CHI: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boem</a:t>
            </a: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%pho: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n'um</a:t>
            </a: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ohp</a:t>
            </a: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b’um</a:t>
            </a: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570 basic transcriptions * 14h = 8000 h = 1000 days</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2"/>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Praat Format</a:t>
            </a:r>
          </a:p>
        </p:txBody>
      </p:sp>
      <p:cxnSp>
        <p:nvCxnSpPr>
          <p:cNvPr id="11" name="Straight Arrow Connector 10">
            <a:extLst>
              <a:ext uri="{FF2B5EF4-FFF2-40B4-BE49-F238E27FC236}">
                <a16:creationId xmlns:a16="http://schemas.microsoft.com/office/drawing/2014/main" id="{4AC5FA87-E08E-055A-C2EA-9930E3ED3D66}"/>
              </a:ext>
            </a:extLst>
          </p:cNvPr>
          <p:cNvCxnSpPr>
            <a:stCxn id="7" idx="3"/>
          </p:cNvCxnSpPr>
          <p:nvPr/>
        </p:nvCxnSpPr>
        <p:spPr>
          <a:xfrm flipV="1">
            <a:off x="4518357" y="1898703"/>
            <a:ext cx="2161412" cy="1486"/>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962BCC10-7AC4-7947-DD7A-2FFC97BA815F}"/>
              </a:ext>
            </a:extLst>
          </p:cNvPr>
          <p:cNvPicPr>
            <a:picLocks noChangeAspect="1"/>
          </p:cNvPicPr>
          <p:nvPr/>
        </p:nvPicPr>
        <p:blipFill>
          <a:blip r:embed="rId5"/>
          <a:stretch>
            <a:fillRect/>
          </a:stretch>
        </p:blipFill>
        <p:spPr>
          <a:xfrm>
            <a:off x="6679769" y="2380581"/>
            <a:ext cx="4157426" cy="2859436"/>
          </a:xfrm>
          <a:prstGeom prst="rect">
            <a:avLst/>
          </a:prstGeom>
        </p:spPr>
      </p:pic>
    </p:spTree>
    <p:extLst>
      <p:ext uri="{BB962C8B-B14F-4D97-AF65-F5344CB8AC3E}">
        <p14:creationId xmlns:p14="http://schemas.microsoft.com/office/powerpoint/2010/main" val="1450305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2312976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TextBox 2">
            <a:extLst>
              <a:ext uri="{FF2B5EF4-FFF2-40B4-BE49-F238E27FC236}">
                <a16:creationId xmlns:a16="http://schemas.microsoft.com/office/drawing/2014/main" id="{13CE0045-0B1F-6A29-05C3-CF4B192BBBA4}"/>
              </a:ext>
            </a:extLst>
          </p:cNvPr>
          <p:cNvSpPr txBox="1"/>
          <p:nvPr/>
        </p:nvSpPr>
        <p:spPr>
          <a:xfrm>
            <a:off x="271689" y="1477757"/>
            <a:ext cx="11807904" cy="2308324"/>
          </a:xfrm>
          <a:prstGeom prst="rect">
            <a:avLst/>
          </a:prstGeom>
          <a:noFill/>
        </p:spPr>
        <p:txBody>
          <a:bodyPr wrap="square">
            <a:spAutoFit/>
          </a:bodyPr>
          <a:lstStyle/>
          <a:p>
            <a:r>
              <a:rPr lang="en-BE" sz="24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r>
              <a:rPr lang="en-GB" sz="2400" b="1" dirty="0">
                <a:solidFill>
                  <a:schemeClr val="bg1"/>
                </a:solidFill>
                <a:latin typeface="MV Boli" panose="020F0502020204030204" pitchFamily="34" charset="0"/>
                <a:cs typeface="MV Boli" panose="020F0502020204030204" pitchFamily="34" charset="0"/>
              </a:rPr>
              <a:t>A</a:t>
            </a:r>
            <a:r>
              <a:rPr lang="en-BE" sz="2400" b="1" dirty="0">
                <a:solidFill>
                  <a:schemeClr val="bg1"/>
                </a:solidFill>
                <a:latin typeface="MV Boli" panose="020F0502020204030204" pitchFamily="34" charset="0"/>
                <a:cs typeface="MV Boli" panose="020F0502020204030204" pitchFamily="34" charset="0"/>
              </a:rPr>
              <a:t>nd is there a development? </a:t>
            </a:r>
          </a:p>
          <a:p>
            <a:endParaRPr lang="en-BE" sz="2400" b="1" dirty="0">
              <a:solidFill>
                <a:schemeClr val="bg1"/>
              </a:solidFill>
              <a:latin typeface="MV Boli" panose="020F0502020204030204" pitchFamily="34" charset="0"/>
              <a:cs typeface="MV Boli" panose="020F0502020204030204" pitchFamily="34" charset="0"/>
            </a:endParaRPr>
          </a:p>
          <a:p>
            <a:r>
              <a:rPr lang="en-BE" sz="2400" b="1" dirty="0">
                <a:solidFill>
                  <a:schemeClr val="bg1"/>
                </a:solidFill>
                <a:latin typeface="MV Boli" panose="020F0502020204030204" pitchFamily="34" charset="0"/>
                <a:cs typeface="MV Boli" panose="020F0502020204030204" pitchFamily="34" charset="0"/>
              </a:rPr>
              <a:t>Development in children? </a:t>
            </a:r>
          </a:p>
          <a:p>
            <a:endParaRPr lang="en-BE" sz="2400" b="1" dirty="0">
              <a:solidFill>
                <a:schemeClr val="bg1"/>
              </a:solidFill>
              <a:latin typeface="MV Boli" panose="020F0502020204030204" pitchFamily="34" charset="0"/>
              <a:cs typeface="MV Boli" panose="020F0502020204030204" pitchFamily="34" charset="0"/>
            </a:endParaRPr>
          </a:p>
          <a:p>
            <a:r>
              <a:rPr lang="en-BE" sz="2400" b="1">
                <a:solidFill>
                  <a:schemeClr val="bg1"/>
                </a:solidFill>
                <a:latin typeface="MV Boli" panose="020F0502020204030204" pitchFamily="34" charset="0"/>
                <a:cs typeface="MV Boli" panose="020F0502020204030204" pitchFamily="34" charset="0"/>
              </a:rPr>
              <a:t>Age? </a:t>
            </a:r>
            <a:endParaRPr lang="en-BE" sz="2400" b="1" dirty="0">
              <a:solidFill>
                <a:schemeClr val="bg1"/>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835095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3" name="TextBox 2">
            <a:extLst>
              <a:ext uri="{FF2B5EF4-FFF2-40B4-BE49-F238E27FC236}">
                <a16:creationId xmlns:a16="http://schemas.microsoft.com/office/drawing/2014/main" id="{B8BC691C-09ED-1AA6-E70E-26FB4DB6685D}"/>
              </a:ext>
            </a:extLst>
          </p:cNvPr>
          <p:cNvSpPr txBox="1"/>
          <p:nvPr/>
        </p:nvSpPr>
        <p:spPr>
          <a:xfrm>
            <a:off x="87616" y="962710"/>
            <a:ext cx="11727658" cy="1077218"/>
          </a:xfrm>
          <a:prstGeom prst="rect">
            <a:avLst/>
          </a:prstGeom>
          <a:noFill/>
        </p:spPr>
        <p:txBody>
          <a:bodyPr wrap="square">
            <a:spAutoFit/>
          </a:bodyPr>
          <a:lstStyle/>
          <a:p>
            <a:r>
              <a:rPr lang="en-BE" sz="32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p:sp>
        <p:nvSpPr>
          <p:cNvPr id="4" name="TextBox 3">
            <a:extLst>
              <a:ext uri="{FF2B5EF4-FFF2-40B4-BE49-F238E27FC236}">
                <a16:creationId xmlns:a16="http://schemas.microsoft.com/office/drawing/2014/main" id="{4BF825F8-1991-8DA3-DC3C-C996A13E7FC7}"/>
              </a:ext>
            </a:extLst>
          </p:cNvPr>
          <p:cNvSpPr txBox="1"/>
          <p:nvPr/>
        </p:nvSpPr>
        <p:spPr>
          <a:xfrm>
            <a:off x="1571621" y="2359701"/>
            <a:ext cx="7172325" cy="523220"/>
          </a:xfrm>
          <a:prstGeom prst="rect">
            <a:avLst/>
          </a:prstGeom>
          <a:noFill/>
        </p:spPr>
        <p:txBody>
          <a:bodyPr wrap="square" rtlCol="0">
            <a:spAutoFit/>
          </a:bodyPr>
          <a:lstStyle/>
          <a:p>
            <a:r>
              <a:rPr lang="en-BE" sz="2800" b="1" dirty="0">
                <a:solidFill>
                  <a:schemeClr val="bg1"/>
                </a:solidFill>
                <a:latin typeface="MV Boli" panose="02000500030200090000" pitchFamily="2" charset="0"/>
                <a:cs typeface="MV Boli" panose="02000500030200090000" pitchFamily="2" charset="0"/>
              </a:rPr>
              <a:t>- Select participants</a:t>
            </a:r>
          </a:p>
        </p:txBody>
      </p:sp>
    </p:spTree>
    <p:extLst>
      <p:ext uri="{BB962C8B-B14F-4D97-AF65-F5344CB8AC3E}">
        <p14:creationId xmlns:p14="http://schemas.microsoft.com/office/powerpoint/2010/main" val="440077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Piano with solid fill">
            <a:extLst>
              <a:ext uri="{FF2B5EF4-FFF2-40B4-BE49-F238E27FC236}">
                <a16:creationId xmlns:a16="http://schemas.microsoft.com/office/drawing/2014/main" id="{C22F5199-3C3E-1F5C-44F2-F355E18FDE3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76172" y="1781628"/>
            <a:ext cx="1476000" cy="1476000"/>
          </a:xfrm>
          <a:prstGeom prst="rect">
            <a:avLst/>
          </a:prstGeom>
        </p:spPr>
      </p:pic>
      <p:pic>
        <p:nvPicPr>
          <p:cNvPr id="11" name="Graphic 10" descr="Trumpet with solid fill">
            <a:extLst>
              <a:ext uri="{FF2B5EF4-FFF2-40B4-BE49-F238E27FC236}">
                <a16:creationId xmlns:a16="http://schemas.microsoft.com/office/drawing/2014/main" id="{31B7465E-3AB5-FD8C-3571-1C053CDA78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33772" y="1781628"/>
            <a:ext cx="1476000" cy="1476000"/>
          </a:xfrm>
          <a:prstGeom prst="rect">
            <a:avLst/>
          </a:prstGeom>
        </p:spPr>
      </p:pic>
      <p:pic>
        <p:nvPicPr>
          <p:cNvPr id="13" name="Graphic 12" descr="Violin with solid fill">
            <a:extLst>
              <a:ext uri="{FF2B5EF4-FFF2-40B4-BE49-F238E27FC236}">
                <a16:creationId xmlns:a16="http://schemas.microsoft.com/office/drawing/2014/main" id="{AF47A80A-A57C-B138-2701-3839EFAA0CA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58000" y="4510314"/>
            <a:ext cx="1476000" cy="1476000"/>
          </a:xfrm>
          <a:prstGeom prst="rect">
            <a:avLst/>
          </a:prstGeom>
        </p:spPr>
      </p:pic>
      <p:sp>
        <p:nvSpPr>
          <p:cNvPr id="14" name="TextBox 13">
            <a:extLst>
              <a:ext uri="{FF2B5EF4-FFF2-40B4-BE49-F238E27FC236}">
                <a16:creationId xmlns:a16="http://schemas.microsoft.com/office/drawing/2014/main" id="{833BFE4C-E913-923B-7E9B-0FB8A3C1A813}"/>
              </a:ext>
            </a:extLst>
          </p:cNvPr>
          <p:cNvSpPr txBox="1"/>
          <p:nvPr/>
        </p:nvSpPr>
        <p:spPr>
          <a:xfrm>
            <a:off x="2946400" y="304800"/>
            <a:ext cx="6386286" cy="707886"/>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Are the sounds identical?</a:t>
            </a:r>
          </a:p>
        </p:txBody>
      </p:sp>
      <p:sp>
        <p:nvSpPr>
          <p:cNvPr id="15" name="TextBox 14">
            <a:extLst>
              <a:ext uri="{FF2B5EF4-FFF2-40B4-BE49-F238E27FC236}">
                <a16:creationId xmlns:a16="http://schemas.microsoft.com/office/drawing/2014/main" id="{C0F889D0-CB81-A154-665A-0488CA7A294E}"/>
              </a:ext>
            </a:extLst>
          </p:cNvPr>
          <p:cNvSpPr txBox="1"/>
          <p:nvPr/>
        </p:nvSpPr>
        <p:spPr>
          <a:xfrm>
            <a:off x="3201371"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A</a:t>
            </a:r>
          </a:p>
          <a:p>
            <a:pPr algn="ctr"/>
            <a:endParaRPr lang="en-BE" sz="2800" b="1" dirty="0">
              <a:solidFill>
                <a:schemeClr val="accent2"/>
              </a:solidFill>
            </a:endParaRPr>
          </a:p>
        </p:txBody>
      </p:sp>
      <p:sp>
        <p:nvSpPr>
          <p:cNvPr id="16" name="TextBox 15">
            <a:extLst>
              <a:ext uri="{FF2B5EF4-FFF2-40B4-BE49-F238E27FC236}">
                <a16:creationId xmlns:a16="http://schemas.microsoft.com/office/drawing/2014/main" id="{B6F9412C-C6F4-F259-F510-30C2655DE509}"/>
              </a:ext>
            </a:extLst>
          </p:cNvPr>
          <p:cNvSpPr txBox="1"/>
          <p:nvPr/>
        </p:nvSpPr>
        <p:spPr>
          <a:xfrm>
            <a:off x="7096230"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B</a:t>
            </a:r>
          </a:p>
          <a:p>
            <a:pPr algn="ctr"/>
            <a:endParaRPr lang="en-BE" sz="2800" b="1" dirty="0">
              <a:solidFill>
                <a:schemeClr val="accent2"/>
              </a:solidFill>
            </a:endParaRPr>
          </a:p>
        </p:txBody>
      </p:sp>
      <p:sp>
        <p:nvSpPr>
          <p:cNvPr id="17" name="TextBox 16">
            <a:extLst>
              <a:ext uri="{FF2B5EF4-FFF2-40B4-BE49-F238E27FC236}">
                <a16:creationId xmlns:a16="http://schemas.microsoft.com/office/drawing/2014/main" id="{B877E705-A73A-5E5B-7CBE-A7C5F9E91C9C}"/>
              </a:ext>
            </a:extLst>
          </p:cNvPr>
          <p:cNvSpPr txBox="1"/>
          <p:nvPr/>
        </p:nvSpPr>
        <p:spPr>
          <a:xfrm>
            <a:off x="5148799" y="4482147"/>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C</a:t>
            </a:r>
          </a:p>
          <a:p>
            <a:pPr algn="ctr"/>
            <a:endParaRPr lang="en-BE" sz="2800" b="1" dirty="0">
              <a:solidFill>
                <a:schemeClr val="accent2"/>
              </a:solidFill>
            </a:endParaRPr>
          </a:p>
        </p:txBody>
      </p:sp>
      <p:pic>
        <p:nvPicPr>
          <p:cNvPr id="18" name="piano-G5.wav">
            <a:hlinkClick r:id="" action="ppaction://media"/>
            <a:extLst>
              <a:ext uri="{FF2B5EF4-FFF2-40B4-BE49-F238E27FC236}">
                <a16:creationId xmlns:a16="http://schemas.microsoft.com/office/drawing/2014/main" id="{E9E4E4BC-A6D8-7919-5F82-79454196228D}"/>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2297027" y="2256433"/>
            <a:ext cx="812800" cy="812800"/>
          </a:xfrm>
          <a:prstGeom prst="rect">
            <a:avLst/>
          </a:prstGeom>
        </p:spPr>
      </p:pic>
      <p:pic>
        <p:nvPicPr>
          <p:cNvPr id="19" name="violin-G4.wav">
            <a:hlinkClick r:id="" action="ppaction://media"/>
            <a:extLst>
              <a:ext uri="{FF2B5EF4-FFF2-40B4-BE49-F238E27FC236}">
                <a16:creationId xmlns:a16="http://schemas.microsoft.com/office/drawing/2014/main" id="{9BCDD32F-058A-2ED8-A201-D9E134FC24C6}"/>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4282972" y="4841914"/>
            <a:ext cx="812800" cy="812800"/>
          </a:xfrm>
          <a:prstGeom prst="rect">
            <a:avLst/>
          </a:prstGeom>
        </p:spPr>
      </p:pic>
      <p:pic>
        <p:nvPicPr>
          <p:cNvPr id="20" name="trumpet-C5.wav">
            <a:hlinkClick r:id="" action="ppaction://media"/>
            <a:extLst>
              <a:ext uri="{FF2B5EF4-FFF2-40B4-BE49-F238E27FC236}">
                <a16:creationId xmlns:a16="http://schemas.microsoft.com/office/drawing/2014/main" id="{C5588DF1-7C77-AAF6-030A-5699F20B52B7}"/>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6283430" y="2256433"/>
            <a:ext cx="812800" cy="812800"/>
          </a:xfrm>
          <a:prstGeom prst="rect">
            <a:avLst/>
          </a:prstGeom>
        </p:spPr>
      </p:pic>
      <p:sp>
        <p:nvSpPr>
          <p:cNvPr id="21" name="TextBox 20">
            <a:extLst>
              <a:ext uri="{FF2B5EF4-FFF2-40B4-BE49-F238E27FC236}">
                <a16:creationId xmlns:a16="http://schemas.microsoft.com/office/drawing/2014/main" id="{80DF3966-5275-6626-9E5E-3007445682B6}"/>
              </a:ext>
            </a:extLst>
          </p:cNvPr>
          <p:cNvSpPr txBox="1"/>
          <p:nvPr/>
        </p:nvSpPr>
        <p:spPr>
          <a:xfrm>
            <a:off x="7511144" y="4894371"/>
            <a:ext cx="6386286"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sym typeface="Wingdings" pitchFamily="2" charset="2"/>
              </a:rPr>
              <a:t> Different instruments</a:t>
            </a:r>
            <a:endParaRPr lang="en-BE" sz="3200" dirty="0">
              <a:solidFill>
                <a:schemeClr val="bg1"/>
              </a:solidFill>
              <a:latin typeface="Gill Sans MT" panose="020B0502020104020203" pitchFamily="34" charset="77"/>
            </a:endParaRPr>
          </a:p>
        </p:txBody>
      </p:sp>
    </p:spTree>
    <p:extLst>
      <p:ext uri="{BB962C8B-B14F-4D97-AF65-F5344CB8AC3E}">
        <p14:creationId xmlns:p14="http://schemas.microsoft.com/office/powerpoint/2010/main" val="280693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0"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638" fill="hold"/>
                                        <p:tgtEl>
                                          <p:spTgt spid="2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14" fill="hold"/>
                                        <p:tgtEl>
                                          <p:spTgt spid="19"/>
                                        </p:tgtEl>
                                      </p:cBhvr>
                                    </p:cmd>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18"/>
                </p:tgtEl>
              </p:cMediaNode>
            </p:audio>
            <p:audio>
              <p:cMediaNode vol="80000">
                <p:cTn id="32" fill="hold" display="0">
                  <p:stCondLst>
                    <p:cond delay="indefinite"/>
                  </p:stCondLst>
                  <p:endCondLst>
                    <p:cond evt="onStopAudio" delay="0">
                      <p:tgtEl>
                        <p:sldTgt/>
                      </p:tgtEl>
                    </p:cond>
                  </p:endCondLst>
                </p:cTn>
                <p:tgtEl>
                  <p:spTgt spid="19"/>
                </p:tgtEl>
              </p:cMediaNode>
            </p:audio>
            <p:audio>
              <p:cMediaNode vol="80000">
                <p:cTn id="33" fill="hold" display="0">
                  <p:stCondLst>
                    <p:cond delay="indefinite"/>
                  </p:stCondLst>
                  <p:endCondLst>
                    <p:cond evt="onStopAudio" delay="0">
                      <p:tgtEl>
                        <p:sldTgt/>
                      </p:tgtEl>
                    </p:cond>
                  </p:endCondLst>
                </p:cTn>
                <p:tgtEl>
                  <p:spTgt spid="20"/>
                </p:tgtEl>
              </p:cMediaNode>
            </p:audio>
          </p:childTnLst>
        </p:cTn>
      </p:par>
    </p:tnLst>
    <p:bldLst>
      <p:bldP spid="15" grpId="0" animBg="1"/>
      <p:bldP spid="16" grpId="0" animBg="1"/>
      <p:bldP spid="17" grpId="0" animBg="1"/>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A092C64-175A-B437-C54C-2FE1EADC1A81}"/>
              </a:ext>
            </a:extLst>
          </p:cNvPr>
          <p:cNvGrpSpPr/>
          <p:nvPr/>
        </p:nvGrpSpPr>
        <p:grpSpPr>
          <a:xfrm flipH="1">
            <a:off x="209035" y="1198140"/>
            <a:ext cx="2183291" cy="5659015"/>
            <a:chOff x="8630436" y="684623"/>
            <a:chExt cx="2183291" cy="5659015"/>
          </a:xfrm>
        </p:grpSpPr>
        <p:sp>
          <p:nvSpPr>
            <p:cNvPr id="5" name="Freeform 4">
              <a:extLst>
                <a:ext uri="{FF2B5EF4-FFF2-40B4-BE49-F238E27FC236}">
                  <a16:creationId xmlns:a16="http://schemas.microsoft.com/office/drawing/2014/main" id="{2E6B4D3D-CA01-A016-F023-FEB7ECF2911E}"/>
                </a:ext>
              </a:extLst>
            </p:cNvPr>
            <p:cNvSpPr/>
            <p:nvPr/>
          </p:nvSpPr>
          <p:spPr>
            <a:xfrm flipH="1">
              <a:off x="8632469" y="1466094"/>
              <a:ext cx="2155706" cy="4857724"/>
            </a:xfrm>
            <a:custGeom>
              <a:avLst/>
              <a:gdLst>
                <a:gd name="connsiteX0" fmla="*/ 595730 w 1381474"/>
                <a:gd name="connsiteY0" fmla="*/ 83783 h 4007001"/>
                <a:gd name="connsiteX1" fmla="*/ 828032 w 1381474"/>
                <a:gd name="connsiteY1" fmla="*/ 197245 h 4007001"/>
                <a:gd name="connsiteX2" fmla="*/ 834235 w 1381474"/>
                <a:gd name="connsiteY2" fmla="*/ 225743 h 4007001"/>
                <a:gd name="connsiteX3" fmla="*/ 879468 w 1381474"/>
                <a:gd name="connsiteY3" fmla="*/ 241060 h 4007001"/>
                <a:gd name="connsiteX4" fmla="*/ 888687 w 1381474"/>
                <a:gd name="connsiteY4" fmla="*/ 276331 h 4007001"/>
                <a:gd name="connsiteX5" fmla="*/ 881943 w 1381474"/>
                <a:gd name="connsiteY5" fmla="*/ 308754 h 4007001"/>
                <a:gd name="connsiteX6" fmla="*/ 962858 w 1381474"/>
                <a:gd name="connsiteY6" fmla="*/ 356750 h 4007001"/>
                <a:gd name="connsiteX7" fmla="*/ 1130578 w 1381474"/>
                <a:gd name="connsiteY7" fmla="*/ 505235 h 4007001"/>
                <a:gd name="connsiteX8" fmla="*/ 1159364 w 1381474"/>
                <a:gd name="connsiteY8" fmla="*/ 801501 h 4007001"/>
                <a:gd name="connsiteX9" fmla="*/ 1188606 w 1381474"/>
                <a:gd name="connsiteY9" fmla="*/ 1044455 h 4007001"/>
                <a:gd name="connsiteX10" fmla="*/ 1224554 w 1381474"/>
                <a:gd name="connsiteY10" fmla="*/ 1162213 h 4007001"/>
                <a:gd name="connsiteX11" fmla="*/ 1250874 w 1381474"/>
                <a:gd name="connsiteY11" fmla="*/ 1259073 h 4007001"/>
                <a:gd name="connsiteX12" fmla="*/ 1245970 w 1381474"/>
                <a:gd name="connsiteY12" fmla="*/ 1264407 h 4007001"/>
                <a:gd name="connsiteX13" fmla="*/ 1237007 w 1381474"/>
                <a:gd name="connsiteY13" fmla="*/ 1261949 h 4007001"/>
                <a:gd name="connsiteX14" fmla="*/ 1234617 w 1381474"/>
                <a:gd name="connsiteY14" fmla="*/ 1264626 h 4007001"/>
                <a:gd name="connsiteX15" fmla="*/ 1239653 w 1381474"/>
                <a:gd name="connsiteY15" fmla="*/ 1277484 h 4007001"/>
                <a:gd name="connsiteX16" fmla="*/ 1250542 w 1381474"/>
                <a:gd name="connsiteY16" fmla="*/ 1329453 h 4007001"/>
                <a:gd name="connsiteX17" fmla="*/ 1256574 w 1381474"/>
                <a:gd name="connsiteY17" fmla="*/ 1418521 h 4007001"/>
                <a:gd name="connsiteX18" fmla="*/ 1292010 w 1381474"/>
                <a:gd name="connsiteY18" fmla="*/ 1725045 h 4007001"/>
                <a:gd name="connsiteX19" fmla="*/ 1302339 w 1381474"/>
                <a:gd name="connsiteY19" fmla="*/ 1917650 h 4007001"/>
                <a:gd name="connsiteX20" fmla="*/ 1318017 w 1381474"/>
                <a:gd name="connsiteY20" fmla="*/ 1979572 h 4007001"/>
                <a:gd name="connsiteX21" fmla="*/ 1165748 w 1381474"/>
                <a:gd name="connsiteY21" fmla="*/ 2215373 h 4007001"/>
                <a:gd name="connsiteX22" fmla="*/ 1151208 w 1381474"/>
                <a:gd name="connsiteY22" fmla="*/ 2201590 h 4007001"/>
                <a:gd name="connsiteX23" fmla="*/ 1175081 w 1381474"/>
                <a:gd name="connsiteY23" fmla="*/ 2174349 h 4007001"/>
                <a:gd name="connsiteX24" fmla="*/ 1187392 w 1381474"/>
                <a:gd name="connsiteY24" fmla="*/ 2128553 h 4007001"/>
                <a:gd name="connsiteX25" fmla="*/ 1203004 w 1381474"/>
                <a:gd name="connsiteY25" fmla="*/ 2095777 h 4007001"/>
                <a:gd name="connsiteX26" fmla="*/ 1240611 w 1381474"/>
                <a:gd name="connsiteY26" fmla="*/ 2062640 h 4007001"/>
                <a:gd name="connsiteX27" fmla="*/ 1243808 w 1381474"/>
                <a:gd name="connsiteY27" fmla="*/ 2047676 h 4007001"/>
                <a:gd name="connsiteX28" fmla="*/ 1229618 w 1381474"/>
                <a:gd name="connsiteY28" fmla="*/ 1992097 h 4007001"/>
                <a:gd name="connsiteX29" fmla="*/ 1217478 w 1381474"/>
                <a:gd name="connsiteY29" fmla="*/ 1977267 h 4007001"/>
                <a:gd name="connsiteX30" fmla="*/ 1204266 w 1381474"/>
                <a:gd name="connsiteY30" fmla="*/ 1978258 h 4007001"/>
                <a:gd name="connsiteX31" fmla="*/ 1168432 w 1381474"/>
                <a:gd name="connsiteY31" fmla="*/ 2061297 h 4007001"/>
                <a:gd name="connsiteX32" fmla="*/ 1138944 w 1381474"/>
                <a:gd name="connsiteY32" fmla="*/ 2089005 h 4007001"/>
                <a:gd name="connsiteX33" fmla="*/ 1125561 w 1381474"/>
                <a:gd name="connsiteY33" fmla="*/ 2070488 h 4007001"/>
                <a:gd name="connsiteX34" fmla="*/ 1140746 w 1381474"/>
                <a:gd name="connsiteY34" fmla="*/ 2018568 h 4007001"/>
                <a:gd name="connsiteX35" fmla="*/ 1150145 w 1381474"/>
                <a:gd name="connsiteY35" fmla="*/ 1970704 h 4007001"/>
                <a:gd name="connsiteX36" fmla="*/ 1148779 w 1381474"/>
                <a:gd name="connsiteY36" fmla="*/ 1927651 h 4007001"/>
                <a:gd name="connsiteX37" fmla="*/ 1143051 w 1381474"/>
                <a:gd name="connsiteY37" fmla="*/ 1877359 h 4007001"/>
                <a:gd name="connsiteX38" fmla="*/ 1162561 w 1381474"/>
                <a:gd name="connsiteY38" fmla="*/ 1838059 h 4007001"/>
                <a:gd name="connsiteX39" fmla="*/ 1184575 w 1381474"/>
                <a:gd name="connsiteY39" fmla="*/ 1819476 h 4007001"/>
                <a:gd name="connsiteX40" fmla="*/ 1196270 w 1381474"/>
                <a:gd name="connsiteY40" fmla="*/ 1763002 h 4007001"/>
                <a:gd name="connsiteX41" fmla="*/ 1094450 w 1381474"/>
                <a:gd name="connsiteY41" fmla="*/ 1506132 h 4007001"/>
                <a:gd name="connsiteX42" fmla="*/ 1054007 w 1381474"/>
                <a:gd name="connsiteY42" fmla="*/ 1386422 h 4007001"/>
                <a:gd name="connsiteX43" fmla="*/ 1030950 w 1381474"/>
                <a:gd name="connsiteY43" fmla="*/ 1414206 h 4007001"/>
                <a:gd name="connsiteX44" fmla="*/ 1045253 w 1381474"/>
                <a:gd name="connsiteY44" fmla="*/ 1516733 h 4007001"/>
                <a:gd name="connsiteX45" fmla="*/ 1052765 w 1381474"/>
                <a:gd name="connsiteY45" fmla="*/ 1609745 h 4007001"/>
                <a:gd name="connsiteX46" fmla="*/ 1046562 w 1381474"/>
                <a:gd name="connsiteY46" fmla="*/ 1662885 h 4007001"/>
                <a:gd name="connsiteX47" fmla="*/ 1078431 w 1381474"/>
                <a:gd name="connsiteY47" fmla="*/ 1890075 h 4007001"/>
                <a:gd name="connsiteX48" fmla="*/ 1084985 w 1381474"/>
                <a:gd name="connsiteY48" fmla="*/ 2123733 h 4007001"/>
                <a:gd name="connsiteX49" fmla="*/ 1048591 w 1381474"/>
                <a:gd name="connsiteY49" fmla="*/ 2452993 h 4007001"/>
                <a:gd name="connsiteX50" fmla="*/ 1035559 w 1381474"/>
                <a:gd name="connsiteY50" fmla="*/ 2667392 h 4007001"/>
                <a:gd name="connsiteX51" fmla="*/ 1039609 w 1381474"/>
                <a:gd name="connsiteY51" fmla="*/ 3146147 h 4007001"/>
                <a:gd name="connsiteX52" fmla="*/ 1033292 w 1381474"/>
                <a:gd name="connsiteY52" fmla="*/ 3409684 h 4007001"/>
                <a:gd name="connsiteX53" fmla="*/ 1062003 w 1381474"/>
                <a:gd name="connsiteY53" fmla="*/ 3423829 h 4007001"/>
                <a:gd name="connsiteX54" fmla="*/ 1071753 w 1381474"/>
                <a:gd name="connsiteY54" fmla="*/ 3437107 h 4007001"/>
                <a:gd name="connsiteX55" fmla="*/ 1062174 w 1381474"/>
                <a:gd name="connsiteY55" fmla="*/ 3492333 h 4007001"/>
                <a:gd name="connsiteX56" fmla="*/ 1046922 w 1381474"/>
                <a:gd name="connsiteY56" fmla="*/ 3535443 h 4007001"/>
                <a:gd name="connsiteX57" fmla="*/ 1102617 w 1381474"/>
                <a:gd name="connsiteY57" fmla="*/ 3596365 h 4007001"/>
                <a:gd name="connsiteX58" fmla="*/ 1228556 w 1381474"/>
                <a:gd name="connsiteY58" fmla="*/ 3668326 h 4007001"/>
                <a:gd name="connsiteX59" fmla="*/ 1366333 w 1381474"/>
                <a:gd name="connsiteY59" fmla="*/ 3709598 h 4007001"/>
                <a:gd name="connsiteX60" fmla="*/ 1381461 w 1381474"/>
                <a:gd name="connsiteY60" fmla="*/ 3808848 h 4007001"/>
                <a:gd name="connsiteX61" fmla="*/ 1357692 w 1381474"/>
                <a:gd name="connsiteY61" fmla="*/ 3835061 h 4007001"/>
                <a:gd name="connsiteX62" fmla="*/ 1223947 w 1381474"/>
                <a:gd name="connsiteY62" fmla="*/ 3857150 h 4007001"/>
                <a:gd name="connsiteX63" fmla="*/ 1101602 w 1381474"/>
                <a:gd name="connsiteY63" fmla="*/ 3857169 h 4007001"/>
                <a:gd name="connsiteX64" fmla="*/ 837564 w 1381474"/>
                <a:gd name="connsiteY64" fmla="*/ 3809191 h 4007001"/>
                <a:gd name="connsiteX65" fmla="*/ 786526 w 1381474"/>
                <a:gd name="connsiteY65" fmla="*/ 3712503 h 4007001"/>
                <a:gd name="connsiteX66" fmla="*/ 808170 w 1381474"/>
                <a:gd name="connsiteY66" fmla="*/ 3524041 h 4007001"/>
                <a:gd name="connsiteX67" fmla="*/ 802498 w 1381474"/>
                <a:gd name="connsiteY67" fmla="*/ 3522975 h 4007001"/>
                <a:gd name="connsiteX68" fmla="*/ 785160 w 1381474"/>
                <a:gd name="connsiteY68" fmla="*/ 3496295 h 4007001"/>
                <a:gd name="connsiteX69" fmla="*/ 773760 w 1381474"/>
                <a:gd name="connsiteY69" fmla="*/ 3451194 h 4007001"/>
                <a:gd name="connsiteX70" fmla="*/ 783045 w 1381474"/>
                <a:gd name="connsiteY70" fmla="*/ 3424448 h 4007001"/>
                <a:gd name="connsiteX71" fmla="*/ 797538 w 1381474"/>
                <a:gd name="connsiteY71" fmla="*/ 3413361 h 4007001"/>
                <a:gd name="connsiteX72" fmla="*/ 797538 w 1381474"/>
                <a:gd name="connsiteY72" fmla="*/ 3413361 h 4007001"/>
                <a:gd name="connsiteX73" fmla="*/ 799350 w 1381474"/>
                <a:gd name="connsiteY73" fmla="*/ 3292908 h 4007001"/>
                <a:gd name="connsiteX74" fmla="*/ 788641 w 1381474"/>
                <a:gd name="connsiteY74" fmla="*/ 3188228 h 4007001"/>
                <a:gd name="connsiteX75" fmla="*/ 772593 w 1381474"/>
                <a:gd name="connsiteY75" fmla="*/ 3048191 h 4007001"/>
                <a:gd name="connsiteX76" fmla="*/ 764711 w 1381474"/>
                <a:gd name="connsiteY76" fmla="*/ 2911994 h 4007001"/>
                <a:gd name="connsiteX77" fmla="*/ 769596 w 1381474"/>
                <a:gd name="connsiteY77" fmla="*/ 2804152 h 4007001"/>
                <a:gd name="connsiteX78" fmla="*/ 762767 w 1381474"/>
                <a:gd name="connsiteY78" fmla="*/ 2602383 h 4007001"/>
                <a:gd name="connsiteX79" fmla="*/ 719042 w 1381474"/>
                <a:gd name="connsiteY79" fmla="*/ 2299146 h 4007001"/>
                <a:gd name="connsiteX80" fmla="*/ 693300 w 1381474"/>
                <a:gd name="connsiteY80" fmla="*/ 2180959 h 4007001"/>
                <a:gd name="connsiteX81" fmla="*/ 676038 w 1381474"/>
                <a:gd name="connsiteY81" fmla="*/ 2179645 h 4007001"/>
                <a:gd name="connsiteX82" fmla="*/ 589859 w 1381474"/>
                <a:gd name="connsiteY82" fmla="*/ 2405216 h 4007001"/>
                <a:gd name="connsiteX83" fmla="*/ 549197 w 1381474"/>
                <a:gd name="connsiteY83" fmla="*/ 2551948 h 4007001"/>
                <a:gd name="connsiteX84" fmla="*/ 498302 w 1381474"/>
                <a:gd name="connsiteY84" fmla="*/ 2774033 h 4007001"/>
                <a:gd name="connsiteX85" fmla="*/ 452168 w 1381474"/>
                <a:gd name="connsiteY85" fmla="*/ 2931920 h 4007001"/>
                <a:gd name="connsiteX86" fmla="*/ 405075 w 1381474"/>
                <a:gd name="connsiteY86" fmla="*/ 3088711 h 4007001"/>
                <a:gd name="connsiteX87" fmla="*/ 347692 w 1381474"/>
                <a:gd name="connsiteY87" fmla="*/ 3460976 h 4007001"/>
                <a:gd name="connsiteX88" fmla="*/ 356096 w 1381474"/>
                <a:gd name="connsiteY88" fmla="*/ 3469844 h 4007001"/>
                <a:gd name="connsiteX89" fmla="*/ 362631 w 1381474"/>
                <a:gd name="connsiteY89" fmla="*/ 3479045 h 4007001"/>
                <a:gd name="connsiteX90" fmla="*/ 354787 w 1381474"/>
                <a:gd name="connsiteY90" fmla="*/ 3539358 h 4007001"/>
                <a:gd name="connsiteX91" fmla="*/ 324919 w 1381474"/>
                <a:gd name="connsiteY91" fmla="*/ 3571343 h 4007001"/>
                <a:gd name="connsiteX92" fmla="*/ 297660 w 1381474"/>
                <a:gd name="connsiteY92" fmla="*/ 3579372 h 4007001"/>
                <a:gd name="connsiteX93" fmla="*/ 323923 w 1381474"/>
                <a:gd name="connsiteY93" fmla="*/ 3689910 h 4007001"/>
                <a:gd name="connsiteX94" fmla="*/ 311954 w 1381474"/>
                <a:gd name="connsiteY94" fmla="*/ 3792780 h 4007001"/>
                <a:gd name="connsiteX95" fmla="*/ 362508 w 1381474"/>
                <a:gd name="connsiteY95" fmla="*/ 3910347 h 4007001"/>
                <a:gd name="connsiteX96" fmla="*/ 198876 w 1381474"/>
                <a:gd name="connsiteY96" fmla="*/ 4006540 h 4007001"/>
                <a:gd name="connsiteX97" fmla="*/ 63176 w 1381474"/>
                <a:gd name="connsiteY97" fmla="*/ 3894316 h 4007001"/>
                <a:gd name="connsiteX98" fmla="*/ 70982 w 1381474"/>
                <a:gd name="connsiteY98" fmla="*/ 3817240 h 4007001"/>
                <a:gd name="connsiteX99" fmla="*/ 92978 w 1381474"/>
                <a:gd name="connsiteY99" fmla="*/ 3696111 h 4007001"/>
                <a:gd name="connsiteX100" fmla="*/ 108410 w 1381474"/>
                <a:gd name="connsiteY100" fmla="*/ 3579020 h 4007001"/>
                <a:gd name="connsiteX101" fmla="*/ 69825 w 1381474"/>
                <a:gd name="connsiteY101" fmla="*/ 3494847 h 4007001"/>
                <a:gd name="connsiteX102" fmla="*/ 104682 w 1381474"/>
                <a:gd name="connsiteY102" fmla="*/ 3461329 h 4007001"/>
                <a:gd name="connsiteX103" fmla="*/ 127389 w 1381474"/>
                <a:gd name="connsiteY103" fmla="*/ 3312405 h 4007001"/>
                <a:gd name="connsiteX104" fmla="*/ 135546 w 1381474"/>
                <a:gd name="connsiteY104" fmla="*/ 3074061 h 4007001"/>
                <a:gd name="connsiteX105" fmla="*/ 190889 w 1381474"/>
                <a:gd name="connsiteY105" fmla="*/ 2792969 h 4007001"/>
                <a:gd name="connsiteX106" fmla="*/ 271245 w 1381474"/>
                <a:gd name="connsiteY106" fmla="*/ 2490503 h 4007001"/>
                <a:gd name="connsiteX107" fmla="*/ 285349 w 1381474"/>
                <a:gd name="connsiteY107" fmla="*/ 2325854 h 4007001"/>
                <a:gd name="connsiteX108" fmla="*/ 270714 w 1381474"/>
                <a:gd name="connsiteY108" fmla="*/ 2090719 h 4007001"/>
                <a:gd name="connsiteX109" fmla="*/ 285918 w 1381474"/>
                <a:gd name="connsiteY109" fmla="*/ 1846470 h 4007001"/>
                <a:gd name="connsiteX110" fmla="*/ 330582 w 1381474"/>
                <a:gd name="connsiteY110" fmla="*/ 1549633 h 4007001"/>
                <a:gd name="connsiteX111" fmla="*/ 346810 w 1381474"/>
                <a:gd name="connsiteY111" fmla="*/ 1473537 h 4007001"/>
                <a:gd name="connsiteX112" fmla="*/ 373415 w 1381474"/>
                <a:gd name="connsiteY112" fmla="*/ 1392308 h 4007001"/>
                <a:gd name="connsiteX113" fmla="*/ 351600 w 1381474"/>
                <a:gd name="connsiteY113" fmla="*/ 1352227 h 4007001"/>
                <a:gd name="connsiteX114" fmla="*/ 348404 w 1381474"/>
                <a:gd name="connsiteY114" fmla="*/ 1322833 h 4007001"/>
                <a:gd name="connsiteX115" fmla="*/ 293060 w 1381474"/>
                <a:gd name="connsiteY115" fmla="*/ 1287562 h 4007001"/>
                <a:gd name="connsiteX116" fmla="*/ 265924 w 1381474"/>
                <a:gd name="connsiteY116" fmla="*/ 1231983 h 4007001"/>
                <a:gd name="connsiteX117" fmla="*/ 245370 w 1381474"/>
                <a:gd name="connsiteY117" fmla="*/ 1038988 h 4007001"/>
                <a:gd name="connsiteX118" fmla="*/ 234026 w 1381474"/>
                <a:gd name="connsiteY118" fmla="*/ 1037159 h 4007001"/>
                <a:gd name="connsiteX119" fmla="*/ 214241 w 1381474"/>
                <a:gd name="connsiteY119" fmla="*/ 1081003 h 4007001"/>
                <a:gd name="connsiteX120" fmla="*/ 204206 w 1381474"/>
                <a:gd name="connsiteY120" fmla="*/ 1092509 h 4007001"/>
                <a:gd name="connsiteX121" fmla="*/ 139283 w 1381474"/>
                <a:gd name="connsiteY121" fmla="*/ 1117093 h 4007001"/>
                <a:gd name="connsiteX122" fmla="*/ 9436 w 1381474"/>
                <a:gd name="connsiteY122" fmla="*/ 991506 h 4007001"/>
                <a:gd name="connsiteX123" fmla="*/ 31782 w 1381474"/>
                <a:gd name="connsiteY123" fmla="*/ 837067 h 4007001"/>
                <a:gd name="connsiteX124" fmla="*/ 48807 w 1381474"/>
                <a:gd name="connsiteY124" fmla="*/ 768668 h 4007001"/>
                <a:gd name="connsiteX125" fmla="*/ 82421 w 1381474"/>
                <a:gd name="connsiteY125" fmla="*/ 683734 h 4007001"/>
                <a:gd name="connsiteX126" fmla="*/ 178635 w 1381474"/>
                <a:gd name="connsiteY126" fmla="*/ 440580 h 4007001"/>
                <a:gd name="connsiteX127" fmla="*/ 234510 w 1381474"/>
                <a:gd name="connsiteY127" fmla="*/ 337443 h 4007001"/>
                <a:gd name="connsiteX128" fmla="*/ 248348 w 1381474"/>
                <a:gd name="connsiteY128" fmla="*/ 329966 h 4007001"/>
                <a:gd name="connsiteX129" fmla="*/ 223868 w 1381474"/>
                <a:gd name="connsiteY129" fmla="*/ 270644 h 4007001"/>
                <a:gd name="connsiteX130" fmla="*/ 194067 w 1381474"/>
                <a:gd name="connsiteY130" fmla="*/ 116739 h 4007001"/>
                <a:gd name="connsiteX131" fmla="*/ 213226 w 1381474"/>
                <a:gd name="connsiteY131" fmla="*/ 126360 h 4007001"/>
                <a:gd name="connsiteX132" fmla="*/ 220378 w 1381474"/>
                <a:gd name="connsiteY132" fmla="*/ 138980 h 4007001"/>
                <a:gd name="connsiteX133" fmla="*/ 229180 w 1381474"/>
                <a:gd name="connsiteY133" fmla="*/ 135827 h 4007001"/>
                <a:gd name="connsiteX134" fmla="*/ 234757 w 1381474"/>
                <a:gd name="connsiteY134" fmla="*/ 30052 h 4007001"/>
                <a:gd name="connsiteX135" fmla="*/ 249240 w 1381474"/>
                <a:gd name="connsiteY135" fmla="*/ 26785 h 4007001"/>
                <a:gd name="connsiteX136" fmla="*/ 263429 w 1381474"/>
                <a:gd name="connsiteY136" fmla="*/ 38006 h 4007001"/>
                <a:gd name="connsiteX137" fmla="*/ 269101 w 1381474"/>
                <a:gd name="connsiteY137" fmla="*/ 6116 h 4007001"/>
                <a:gd name="connsiteX138" fmla="*/ 291447 w 1381474"/>
                <a:gd name="connsiteY138" fmla="*/ 5764 h 4007001"/>
                <a:gd name="connsiteX139" fmla="*/ 293401 w 1381474"/>
                <a:gd name="connsiteY139" fmla="*/ 8259 h 4007001"/>
                <a:gd name="connsiteX140" fmla="*/ 304223 w 1381474"/>
                <a:gd name="connsiteY140" fmla="*/ 48693 h 4007001"/>
                <a:gd name="connsiteX141" fmla="*/ 307420 w 1381474"/>
                <a:gd name="connsiteY141" fmla="*/ 118168 h 4007001"/>
                <a:gd name="connsiteX142" fmla="*/ 316819 w 1381474"/>
                <a:gd name="connsiteY142" fmla="*/ 176242 h 4007001"/>
                <a:gd name="connsiteX143" fmla="*/ 327433 w 1381474"/>
                <a:gd name="connsiteY143" fmla="*/ 195644 h 4007001"/>
                <a:gd name="connsiteX144" fmla="*/ 337221 w 1381474"/>
                <a:gd name="connsiteY144" fmla="*/ 184291 h 4007001"/>
                <a:gd name="connsiteX145" fmla="*/ 337221 w 1381474"/>
                <a:gd name="connsiteY145" fmla="*/ 184291 h 4007001"/>
                <a:gd name="connsiteX146" fmla="*/ 332080 w 1381474"/>
                <a:gd name="connsiteY146" fmla="*/ 110158 h 4007001"/>
                <a:gd name="connsiteX147" fmla="*/ 336159 w 1381474"/>
                <a:gd name="connsiteY147" fmla="*/ 33024 h 4007001"/>
                <a:gd name="connsiteX148" fmla="*/ 354256 w 1381474"/>
                <a:gd name="connsiteY148" fmla="*/ 31243 h 4007001"/>
                <a:gd name="connsiteX149" fmla="*/ 360411 w 1381474"/>
                <a:gd name="connsiteY149" fmla="*/ 48359 h 4007001"/>
                <a:gd name="connsiteX150" fmla="*/ 379267 w 1381474"/>
                <a:gd name="connsiteY150" fmla="*/ 168765 h 4007001"/>
                <a:gd name="connsiteX151" fmla="*/ 393276 w 1381474"/>
                <a:gd name="connsiteY151" fmla="*/ 236659 h 4007001"/>
                <a:gd name="connsiteX152" fmla="*/ 417937 w 1381474"/>
                <a:gd name="connsiteY152" fmla="*/ 251061 h 4007001"/>
                <a:gd name="connsiteX153" fmla="*/ 478602 w 1381474"/>
                <a:gd name="connsiteY153" fmla="*/ 235745 h 4007001"/>
                <a:gd name="connsiteX154" fmla="*/ 487119 w 1381474"/>
                <a:gd name="connsiteY154" fmla="*/ 229687 h 4007001"/>
                <a:gd name="connsiteX155" fmla="*/ 519073 w 1381474"/>
                <a:gd name="connsiteY155" fmla="*/ 198683 h 4007001"/>
                <a:gd name="connsiteX156" fmla="*/ 592031 w 1381474"/>
                <a:gd name="connsiteY156" fmla="*/ 128017 h 4007001"/>
                <a:gd name="connsiteX157" fmla="*/ 595730 w 1381474"/>
                <a:gd name="connsiteY157" fmla="*/ 83783 h 40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381474" h="4007001">
                  <a:moveTo>
                    <a:pt x="595730" y="83783"/>
                  </a:moveTo>
                  <a:cubicBezTo>
                    <a:pt x="595730" y="83783"/>
                    <a:pt x="797434" y="125102"/>
                    <a:pt x="828032" y="197245"/>
                  </a:cubicBezTo>
                  <a:cubicBezTo>
                    <a:pt x="828032" y="197245"/>
                    <a:pt x="826789" y="220933"/>
                    <a:pt x="834235" y="225743"/>
                  </a:cubicBezTo>
                  <a:cubicBezTo>
                    <a:pt x="841680" y="230554"/>
                    <a:pt x="879468" y="241060"/>
                    <a:pt x="879468" y="241060"/>
                  </a:cubicBezTo>
                  <a:cubicBezTo>
                    <a:pt x="893003" y="250994"/>
                    <a:pt x="892424" y="259910"/>
                    <a:pt x="888687" y="276331"/>
                  </a:cubicBezTo>
                  <a:lnTo>
                    <a:pt x="881943" y="308754"/>
                  </a:lnTo>
                  <a:lnTo>
                    <a:pt x="962858" y="356750"/>
                  </a:lnTo>
                  <a:cubicBezTo>
                    <a:pt x="962858" y="356750"/>
                    <a:pt x="1108886" y="440008"/>
                    <a:pt x="1130578" y="505235"/>
                  </a:cubicBezTo>
                  <a:cubicBezTo>
                    <a:pt x="1149889" y="563319"/>
                    <a:pt x="1156026" y="728806"/>
                    <a:pt x="1159364" y="801501"/>
                  </a:cubicBezTo>
                  <a:cubicBezTo>
                    <a:pt x="1163974" y="901933"/>
                    <a:pt x="1183077" y="1021319"/>
                    <a:pt x="1188606" y="1044455"/>
                  </a:cubicBezTo>
                  <a:cubicBezTo>
                    <a:pt x="1194136" y="1067592"/>
                    <a:pt x="1224554" y="1162213"/>
                    <a:pt x="1224554" y="1162213"/>
                  </a:cubicBezTo>
                  <a:lnTo>
                    <a:pt x="1250874" y="1259073"/>
                  </a:lnTo>
                  <a:cubicBezTo>
                    <a:pt x="1251699" y="1262121"/>
                    <a:pt x="1249062" y="1264988"/>
                    <a:pt x="1245970" y="1264407"/>
                  </a:cubicBezTo>
                  <a:lnTo>
                    <a:pt x="1237007" y="1261949"/>
                  </a:lnTo>
                  <a:cubicBezTo>
                    <a:pt x="1234892" y="1261368"/>
                    <a:pt x="1233811" y="1262568"/>
                    <a:pt x="1234617" y="1264626"/>
                  </a:cubicBezTo>
                  <a:lnTo>
                    <a:pt x="1239653" y="1277484"/>
                  </a:lnTo>
                  <a:cubicBezTo>
                    <a:pt x="1247042" y="1294601"/>
                    <a:pt x="1248522" y="1310917"/>
                    <a:pt x="1250542" y="1329453"/>
                  </a:cubicBezTo>
                  <a:lnTo>
                    <a:pt x="1256574" y="1418521"/>
                  </a:lnTo>
                  <a:lnTo>
                    <a:pt x="1292010" y="1725045"/>
                  </a:lnTo>
                  <a:lnTo>
                    <a:pt x="1302339" y="1917650"/>
                  </a:lnTo>
                  <a:lnTo>
                    <a:pt x="1318017" y="1979572"/>
                  </a:lnTo>
                  <a:cubicBezTo>
                    <a:pt x="1318017" y="1979572"/>
                    <a:pt x="1359096" y="2141602"/>
                    <a:pt x="1165748" y="2215373"/>
                  </a:cubicBezTo>
                  <a:cubicBezTo>
                    <a:pt x="1159753" y="2217659"/>
                    <a:pt x="1148106" y="2207229"/>
                    <a:pt x="1151208" y="2201590"/>
                  </a:cubicBezTo>
                  <a:lnTo>
                    <a:pt x="1175081" y="2174349"/>
                  </a:lnTo>
                  <a:cubicBezTo>
                    <a:pt x="1175081" y="2174349"/>
                    <a:pt x="1132058" y="2163214"/>
                    <a:pt x="1187392" y="2128553"/>
                  </a:cubicBezTo>
                  <a:cubicBezTo>
                    <a:pt x="1187392" y="2128553"/>
                    <a:pt x="1176390" y="2102902"/>
                    <a:pt x="1203004" y="2095777"/>
                  </a:cubicBezTo>
                  <a:cubicBezTo>
                    <a:pt x="1203004" y="2095777"/>
                    <a:pt x="1189166" y="2067993"/>
                    <a:pt x="1240611" y="2062640"/>
                  </a:cubicBezTo>
                  <a:lnTo>
                    <a:pt x="1243808" y="2047676"/>
                  </a:lnTo>
                  <a:cubicBezTo>
                    <a:pt x="1244993" y="2028635"/>
                    <a:pt x="1239691" y="2008281"/>
                    <a:pt x="1229618" y="1992097"/>
                  </a:cubicBezTo>
                  <a:lnTo>
                    <a:pt x="1217478" y="1977267"/>
                  </a:lnTo>
                  <a:cubicBezTo>
                    <a:pt x="1214282" y="1972133"/>
                    <a:pt x="1206665" y="1972705"/>
                    <a:pt x="1204266" y="1978258"/>
                  </a:cubicBezTo>
                  <a:lnTo>
                    <a:pt x="1168432" y="2061297"/>
                  </a:lnTo>
                  <a:cubicBezTo>
                    <a:pt x="1168432" y="2061297"/>
                    <a:pt x="1156946" y="2088986"/>
                    <a:pt x="1138944" y="2089005"/>
                  </a:cubicBezTo>
                  <a:cubicBezTo>
                    <a:pt x="1129516" y="2089014"/>
                    <a:pt x="1122905" y="2079575"/>
                    <a:pt x="1125561" y="2070488"/>
                  </a:cubicBezTo>
                  <a:lnTo>
                    <a:pt x="1140746" y="2018568"/>
                  </a:lnTo>
                  <a:lnTo>
                    <a:pt x="1150145" y="1970704"/>
                  </a:lnTo>
                  <a:cubicBezTo>
                    <a:pt x="1152071" y="1956893"/>
                    <a:pt x="1149908" y="1941548"/>
                    <a:pt x="1148779" y="1927651"/>
                  </a:cubicBezTo>
                  <a:lnTo>
                    <a:pt x="1143051" y="1877359"/>
                  </a:lnTo>
                  <a:cubicBezTo>
                    <a:pt x="1143051" y="1862100"/>
                    <a:pt x="1151217" y="1848222"/>
                    <a:pt x="1162561" y="1838059"/>
                  </a:cubicBezTo>
                  <a:lnTo>
                    <a:pt x="1184575" y="1819476"/>
                  </a:lnTo>
                  <a:cubicBezTo>
                    <a:pt x="1201221" y="1805998"/>
                    <a:pt x="1204256" y="1782910"/>
                    <a:pt x="1196270" y="1763002"/>
                  </a:cubicBezTo>
                  <a:cubicBezTo>
                    <a:pt x="1196270" y="1763002"/>
                    <a:pt x="1105614" y="1533488"/>
                    <a:pt x="1094450" y="1506132"/>
                  </a:cubicBezTo>
                  <a:cubicBezTo>
                    <a:pt x="1070065" y="1446334"/>
                    <a:pt x="1054007" y="1386422"/>
                    <a:pt x="1054007" y="1386422"/>
                  </a:cubicBezTo>
                  <a:lnTo>
                    <a:pt x="1030950" y="1414206"/>
                  </a:lnTo>
                  <a:lnTo>
                    <a:pt x="1045253" y="1516733"/>
                  </a:lnTo>
                  <a:lnTo>
                    <a:pt x="1052765" y="1609745"/>
                  </a:lnTo>
                  <a:cubicBezTo>
                    <a:pt x="1053296" y="1643644"/>
                    <a:pt x="1046068" y="1658656"/>
                    <a:pt x="1046562" y="1662885"/>
                  </a:cubicBezTo>
                  <a:lnTo>
                    <a:pt x="1078431" y="1890075"/>
                  </a:lnTo>
                  <a:cubicBezTo>
                    <a:pt x="1078431" y="1890075"/>
                    <a:pt x="1088636" y="2029159"/>
                    <a:pt x="1084985" y="2123733"/>
                  </a:cubicBezTo>
                  <a:cubicBezTo>
                    <a:pt x="1081333" y="2218307"/>
                    <a:pt x="1067220" y="2308709"/>
                    <a:pt x="1048591" y="2452993"/>
                  </a:cubicBezTo>
                  <a:lnTo>
                    <a:pt x="1035559" y="2667392"/>
                  </a:lnTo>
                  <a:lnTo>
                    <a:pt x="1039609" y="3146147"/>
                  </a:lnTo>
                  <a:lnTo>
                    <a:pt x="1033292" y="3409684"/>
                  </a:lnTo>
                  <a:lnTo>
                    <a:pt x="1062003" y="3423829"/>
                  </a:lnTo>
                  <a:cubicBezTo>
                    <a:pt x="1065636" y="3426258"/>
                    <a:pt x="1072797" y="3432849"/>
                    <a:pt x="1071753" y="3437107"/>
                  </a:cubicBezTo>
                  <a:cubicBezTo>
                    <a:pt x="1071753" y="3437107"/>
                    <a:pt x="1068917" y="3465606"/>
                    <a:pt x="1062174" y="3492333"/>
                  </a:cubicBezTo>
                  <a:cubicBezTo>
                    <a:pt x="1055430" y="3519050"/>
                    <a:pt x="1046030" y="3529061"/>
                    <a:pt x="1046922" y="3535443"/>
                  </a:cubicBezTo>
                  <a:cubicBezTo>
                    <a:pt x="1047814" y="3541825"/>
                    <a:pt x="1102617" y="3596365"/>
                    <a:pt x="1102617" y="3596365"/>
                  </a:cubicBezTo>
                  <a:cubicBezTo>
                    <a:pt x="1102617" y="3596365"/>
                    <a:pt x="1178002" y="3665659"/>
                    <a:pt x="1228556" y="3668326"/>
                  </a:cubicBezTo>
                  <a:cubicBezTo>
                    <a:pt x="1279110" y="3671003"/>
                    <a:pt x="1344565" y="3672241"/>
                    <a:pt x="1366333" y="3709598"/>
                  </a:cubicBezTo>
                  <a:cubicBezTo>
                    <a:pt x="1379754" y="3732630"/>
                    <a:pt x="1380114" y="3782798"/>
                    <a:pt x="1381461" y="3808848"/>
                  </a:cubicBezTo>
                  <a:cubicBezTo>
                    <a:pt x="1381983" y="3819002"/>
                    <a:pt x="1367660" y="3833232"/>
                    <a:pt x="1357692" y="3835061"/>
                  </a:cubicBezTo>
                  <a:lnTo>
                    <a:pt x="1223947" y="3857150"/>
                  </a:lnTo>
                  <a:cubicBezTo>
                    <a:pt x="1172861" y="3865703"/>
                    <a:pt x="1122592" y="3860988"/>
                    <a:pt x="1101602" y="3857169"/>
                  </a:cubicBezTo>
                  <a:lnTo>
                    <a:pt x="837564" y="3809191"/>
                  </a:lnTo>
                  <a:cubicBezTo>
                    <a:pt x="837564" y="3809191"/>
                    <a:pt x="740771" y="3802000"/>
                    <a:pt x="786526" y="3712503"/>
                  </a:cubicBezTo>
                  <a:lnTo>
                    <a:pt x="808170" y="3524041"/>
                  </a:lnTo>
                  <a:lnTo>
                    <a:pt x="802498" y="3522975"/>
                  </a:lnTo>
                  <a:cubicBezTo>
                    <a:pt x="789068" y="3517079"/>
                    <a:pt x="788774" y="3510563"/>
                    <a:pt x="785160" y="3496295"/>
                  </a:cubicBezTo>
                  <a:lnTo>
                    <a:pt x="773760" y="3451194"/>
                  </a:lnTo>
                  <a:cubicBezTo>
                    <a:pt x="771237" y="3441212"/>
                    <a:pt x="774888" y="3430687"/>
                    <a:pt x="783045" y="3424448"/>
                  </a:cubicBezTo>
                  <a:lnTo>
                    <a:pt x="797538" y="3413361"/>
                  </a:lnTo>
                  <a:lnTo>
                    <a:pt x="797538" y="3413361"/>
                  </a:lnTo>
                  <a:cubicBezTo>
                    <a:pt x="802840" y="3373423"/>
                    <a:pt x="803447" y="3332989"/>
                    <a:pt x="799350" y="3292908"/>
                  </a:cubicBezTo>
                  <a:lnTo>
                    <a:pt x="788641" y="3188228"/>
                  </a:lnTo>
                  <a:lnTo>
                    <a:pt x="772593" y="3048191"/>
                  </a:lnTo>
                  <a:cubicBezTo>
                    <a:pt x="765290" y="3003186"/>
                    <a:pt x="762643" y="2957542"/>
                    <a:pt x="764711" y="2911994"/>
                  </a:cubicBezTo>
                  <a:lnTo>
                    <a:pt x="769596" y="2804152"/>
                  </a:lnTo>
                  <a:cubicBezTo>
                    <a:pt x="769596" y="2804152"/>
                    <a:pt x="776956" y="2714254"/>
                    <a:pt x="762767" y="2602383"/>
                  </a:cubicBezTo>
                  <a:cubicBezTo>
                    <a:pt x="751679" y="2514963"/>
                    <a:pt x="719042" y="2299146"/>
                    <a:pt x="719042" y="2299146"/>
                  </a:cubicBezTo>
                  <a:lnTo>
                    <a:pt x="693300" y="2180959"/>
                  </a:lnTo>
                  <a:cubicBezTo>
                    <a:pt x="691384" y="2172158"/>
                    <a:pt x="679253" y="2171244"/>
                    <a:pt x="676038" y="2179645"/>
                  </a:cubicBezTo>
                  <a:lnTo>
                    <a:pt x="589859" y="2405216"/>
                  </a:lnTo>
                  <a:cubicBezTo>
                    <a:pt x="587677" y="2411445"/>
                    <a:pt x="550677" y="2545519"/>
                    <a:pt x="549197" y="2551948"/>
                  </a:cubicBezTo>
                  <a:lnTo>
                    <a:pt x="498302" y="2774033"/>
                  </a:lnTo>
                  <a:cubicBezTo>
                    <a:pt x="496367" y="2782463"/>
                    <a:pt x="471564" y="2884771"/>
                    <a:pt x="452168" y="2931920"/>
                  </a:cubicBezTo>
                  <a:cubicBezTo>
                    <a:pt x="431946" y="2981088"/>
                    <a:pt x="405075" y="3088711"/>
                    <a:pt x="405075" y="3088711"/>
                  </a:cubicBezTo>
                  <a:lnTo>
                    <a:pt x="347692" y="3460976"/>
                  </a:lnTo>
                  <a:lnTo>
                    <a:pt x="356096" y="3469844"/>
                  </a:lnTo>
                  <a:cubicBezTo>
                    <a:pt x="360459" y="3470530"/>
                    <a:pt x="363409" y="3474673"/>
                    <a:pt x="362631" y="3479045"/>
                  </a:cubicBezTo>
                  <a:cubicBezTo>
                    <a:pt x="362631" y="3479045"/>
                    <a:pt x="360468" y="3520831"/>
                    <a:pt x="354787" y="3539358"/>
                  </a:cubicBezTo>
                  <a:cubicBezTo>
                    <a:pt x="349115" y="3557884"/>
                    <a:pt x="337316" y="3567685"/>
                    <a:pt x="324919" y="3571343"/>
                  </a:cubicBezTo>
                  <a:lnTo>
                    <a:pt x="297660" y="3579372"/>
                  </a:lnTo>
                  <a:lnTo>
                    <a:pt x="323923" y="3689910"/>
                  </a:lnTo>
                  <a:cubicBezTo>
                    <a:pt x="323923" y="3689910"/>
                    <a:pt x="341214" y="3768739"/>
                    <a:pt x="311954" y="3792780"/>
                  </a:cubicBezTo>
                  <a:cubicBezTo>
                    <a:pt x="311954" y="3792780"/>
                    <a:pt x="359757" y="3858569"/>
                    <a:pt x="362508" y="3910347"/>
                  </a:cubicBezTo>
                  <a:cubicBezTo>
                    <a:pt x="363608" y="3931054"/>
                    <a:pt x="367563" y="4013903"/>
                    <a:pt x="198876" y="4006540"/>
                  </a:cubicBezTo>
                  <a:cubicBezTo>
                    <a:pt x="196789" y="4007207"/>
                    <a:pt x="43657" y="4015703"/>
                    <a:pt x="63176" y="3894316"/>
                  </a:cubicBezTo>
                  <a:cubicBezTo>
                    <a:pt x="63176" y="3894316"/>
                    <a:pt x="71106" y="3846263"/>
                    <a:pt x="70982" y="3817240"/>
                  </a:cubicBezTo>
                  <a:cubicBezTo>
                    <a:pt x="70926" y="3803438"/>
                    <a:pt x="90853" y="3711789"/>
                    <a:pt x="92978" y="3696111"/>
                  </a:cubicBezTo>
                  <a:cubicBezTo>
                    <a:pt x="101713" y="3631807"/>
                    <a:pt x="108410" y="3579020"/>
                    <a:pt x="108410" y="3579020"/>
                  </a:cubicBezTo>
                  <a:cubicBezTo>
                    <a:pt x="108410" y="3579020"/>
                    <a:pt x="68858" y="3577829"/>
                    <a:pt x="69825" y="3494847"/>
                  </a:cubicBezTo>
                  <a:cubicBezTo>
                    <a:pt x="69825" y="3494847"/>
                    <a:pt x="68763" y="3451975"/>
                    <a:pt x="104682" y="3461329"/>
                  </a:cubicBezTo>
                  <a:cubicBezTo>
                    <a:pt x="104682" y="3461329"/>
                    <a:pt x="127208" y="3370127"/>
                    <a:pt x="127389" y="3312405"/>
                  </a:cubicBezTo>
                  <a:cubicBezTo>
                    <a:pt x="127569" y="3254684"/>
                    <a:pt x="129693" y="3133383"/>
                    <a:pt x="135546" y="3074061"/>
                  </a:cubicBezTo>
                  <a:cubicBezTo>
                    <a:pt x="141398" y="3014740"/>
                    <a:pt x="174395" y="2845871"/>
                    <a:pt x="190889" y="2792969"/>
                  </a:cubicBezTo>
                  <a:cubicBezTo>
                    <a:pt x="202812" y="2754745"/>
                    <a:pt x="260603" y="2538537"/>
                    <a:pt x="271245" y="2490503"/>
                  </a:cubicBezTo>
                  <a:cubicBezTo>
                    <a:pt x="281887" y="2442459"/>
                    <a:pt x="285349" y="2325854"/>
                    <a:pt x="285349" y="2325854"/>
                  </a:cubicBezTo>
                  <a:cubicBezTo>
                    <a:pt x="285349" y="2325854"/>
                    <a:pt x="271776" y="2188989"/>
                    <a:pt x="270714" y="2090719"/>
                  </a:cubicBezTo>
                  <a:cubicBezTo>
                    <a:pt x="269651" y="1992450"/>
                    <a:pt x="285918" y="1846470"/>
                    <a:pt x="285918" y="1846470"/>
                  </a:cubicBezTo>
                  <a:lnTo>
                    <a:pt x="330582" y="1549633"/>
                  </a:lnTo>
                  <a:lnTo>
                    <a:pt x="346810" y="1473537"/>
                  </a:lnTo>
                  <a:lnTo>
                    <a:pt x="373415" y="1392308"/>
                  </a:lnTo>
                  <a:cubicBezTo>
                    <a:pt x="373415" y="1392308"/>
                    <a:pt x="354787" y="1366124"/>
                    <a:pt x="351600" y="1352227"/>
                  </a:cubicBezTo>
                  <a:cubicBezTo>
                    <a:pt x="348413" y="1338330"/>
                    <a:pt x="348404" y="1322833"/>
                    <a:pt x="348404" y="1322833"/>
                  </a:cubicBezTo>
                  <a:lnTo>
                    <a:pt x="293060" y="1287562"/>
                  </a:lnTo>
                  <a:cubicBezTo>
                    <a:pt x="276329" y="1275179"/>
                    <a:pt x="268010" y="1252748"/>
                    <a:pt x="265924" y="1231983"/>
                  </a:cubicBezTo>
                  <a:lnTo>
                    <a:pt x="245370" y="1038988"/>
                  </a:lnTo>
                  <a:cubicBezTo>
                    <a:pt x="244725" y="1032930"/>
                    <a:pt x="236530" y="1031606"/>
                    <a:pt x="234026" y="1037159"/>
                  </a:cubicBezTo>
                  <a:lnTo>
                    <a:pt x="214241" y="1081003"/>
                  </a:lnTo>
                  <a:cubicBezTo>
                    <a:pt x="212060" y="1085118"/>
                    <a:pt x="208541" y="1090880"/>
                    <a:pt x="204206" y="1092509"/>
                  </a:cubicBezTo>
                  <a:lnTo>
                    <a:pt x="139283" y="1117093"/>
                  </a:lnTo>
                  <a:cubicBezTo>
                    <a:pt x="139283" y="1117093"/>
                    <a:pt x="40299" y="1148621"/>
                    <a:pt x="9436" y="991506"/>
                  </a:cubicBezTo>
                  <a:cubicBezTo>
                    <a:pt x="9436" y="991506"/>
                    <a:pt x="-22756" y="915887"/>
                    <a:pt x="31782" y="837067"/>
                  </a:cubicBezTo>
                  <a:lnTo>
                    <a:pt x="48807" y="768668"/>
                  </a:lnTo>
                  <a:cubicBezTo>
                    <a:pt x="48807" y="768668"/>
                    <a:pt x="69560" y="720577"/>
                    <a:pt x="82421" y="683734"/>
                  </a:cubicBezTo>
                  <a:cubicBezTo>
                    <a:pt x="120702" y="574025"/>
                    <a:pt x="178635" y="440580"/>
                    <a:pt x="178635" y="440580"/>
                  </a:cubicBezTo>
                  <a:lnTo>
                    <a:pt x="234510" y="337443"/>
                  </a:lnTo>
                  <a:lnTo>
                    <a:pt x="248348" y="329966"/>
                  </a:lnTo>
                  <a:cubicBezTo>
                    <a:pt x="248348" y="329966"/>
                    <a:pt x="240362" y="296295"/>
                    <a:pt x="223868" y="270644"/>
                  </a:cubicBezTo>
                  <a:cubicBezTo>
                    <a:pt x="207374" y="244993"/>
                    <a:pt x="155805" y="115549"/>
                    <a:pt x="194067" y="116739"/>
                  </a:cubicBezTo>
                  <a:cubicBezTo>
                    <a:pt x="199435" y="116901"/>
                    <a:pt x="209745" y="122254"/>
                    <a:pt x="213226" y="126360"/>
                  </a:cubicBezTo>
                  <a:lnTo>
                    <a:pt x="220378" y="138980"/>
                  </a:lnTo>
                  <a:cubicBezTo>
                    <a:pt x="223242" y="142914"/>
                    <a:pt x="229445" y="140695"/>
                    <a:pt x="229180" y="135827"/>
                  </a:cubicBezTo>
                  <a:cubicBezTo>
                    <a:pt x="227634" y="107395"/>
                    <a:pt x="225860" y="50693"/>
                    <a:pt x="234757" y="30052"/>
                  </a:cubicBezTo>
                  <a:cubicBezTo>
                    <a:pt x="236986" y="24890"/>
                    <a:pt x="244469" y="23899"/>
                    <a:pt x="249240" y="26785"/>
                  </a:cubicBezTo>
                  <a:cubicBezTo>
                    <a:pt x="260413" y="33557"/>
                    <a:pt x="260944" y="38129"/>
                    <a:pt x="263429" y="38006"/>
                  </a:cubicBezTo>
                  <a:cubicBezTo>
                    <a:pt x="265914" y="37882"/>
                    <a:pt x="262566" y="19556"/>
                    <a:pt x="269101" y="6116"/>
                  </a:cubicBezTo>
                  <a:cubicBezTo>
                    <a:pt x="272943" y="-1780"/>
                    <a:pt x="287672" y="-2171"/>
                    <a:pt x="291447" y="5764"/>
                  </a:cubicBezTo>
                  <a:lnTo>
                    <a:pt x="293401" y="8259"/>
                  </a:lnTo>
                  <a:cubicBezTo>
                    <a:pt x="299538" y="21156"/>
                    <a:pt x="303199" y="34500"/>
                    <a:pt x="304223" y="48693"/>
                  </a:cubicBezTo>
                  <a:cubicBezTo>
                    <a:pt x="305675" y="68800"/>
                    <a:pt x="305988" y="97899"/>
                    <a:pt x="307420" y="118168"/>
                  </a:cubicBezTo>
                  <a:cubicBezTo>
                    <a:pt x="308454" y="132875"/>
                    <a:pt x="311935" y="162335"/>
                    <a:pt x="316819" y="176242"/>
                  </a:cubicBezTo>
                  <a:lnTo>
                    <a:pt x="327433" y="195644"/>
                  </a:lnTo>
                  <a:cubicBezTo>
                    <a:pt x="329349" y="199874"/>
                    <a:pt x="338483" y="201759"/>
                    <a:pt x="337221" y="184291"/>
                  </a:cubicBezTo>
                  <a:lnTo>
                    <a:pt x="337221" y="184291"/>
                  </a:lnTo>
                  <a:cubicBezTo>
                    <a:pt x="337221" y="184291"/>
                    <a:pt x="332450" y="148000"/>
                    <a:pt x="332080" y="110158"/>
                  </a:cubicBezTo>
                  <a:cubicBezTo>
                    <a:pt x="331777" y="79849"/>
                    <a:pt x="331758" y="49140"/>
                    <a:pt x="336159" y="33024"/>
                  </a:cubicBezTo>
                  <a:cubicBezTo>
                    <a:pt x="338881" y="23080"/>
                    <a:pt x="348679" y="24575"/>
                    <a:pt x="354256" y="31243"/>
                  </a:cubicBezTo>
                  <a:cubicBezTo>
                    <a:pt x="359387" y="37377"/>
                    <a:pt x="360411" y="48359"/>
                    <a:pt x="360411" y="48359"/>
                  </a:cubicBezTo>
                  <a:cubicBezTo>
                    <a:pt x="360411" y="48359"/>
                    <a:pt x="376612" y="135446"/>
                    <a:pt x="379267" y="168765"/>
                  </a:cubicBezTo>
                  <a:cubicBezTo>
                    <a:pt x="381923" y="202083"/>
                    <a:pt x="393276" y="236659"/>
                    <a:pt x="393276" y="236659"/>
                  </a:cubicBezTo>
                  <a:cubicBezTo>
                    <a:pt x="397715" y="259967"/>
                    <a:pt x="401111" y="253985"/>
                    <a:pt x="417937" y="251061"/>
                  </a:cubicBezTo>
                  <a:lnTo>
                    <a:pt x="478602" y="235745"/>
                  </a:lnTo>
                  <a:lnTo>
                    <a:pt x="487119" y="229687"/>
                  </a:lnTo>
                  <a:cubicBezTo>
                    <a:pt x="497050" y="189425"/>
                    <a:pt x="519073" y="198683"/>
                    <a:pt x="519073" y="198683"/>
                  </a:cubicBezTo>
                  <a:cubicBezTo>
                    <a:pt x="540547" y="144876"/>
                    <a:pt x="564951" y="128017"/>
                    <a:pt x="592031" y="128017"/>
                  </a:cubicBezTo>
                  <a:lnTo>
                    <a:pt x="595730" y="83783"/>
                  </a:lnTo>
                  <a:close/>
                </a:path>
              </a:pathLst>
            </a:custGeom>
            <a:solidFill>
              <a:schemeClr val="bg1"/>
            </a:solidFill>
            <a:ln w="38100" cap="flat">
              <a:solidFill>
                <a:schemeClr val="tx1"/>
              </a:solidFill>
              <a:prstDash val="solid"/>
              <a:miter/>
            </a:ln>
          </p:spPr>
          <p:txBody>
            <a:bodyPr rtlCol="0" anchor="ctr"/>
            <a:lstStyle/>
            <a:p>
              <a:endParaRPr lang="en-BE" dirty="0"/>
            </a:p>
          </p:txBody>
        </p:sp>
        <p:sp>
          <p:nvSpPr>
            <p:cNvPr id="7" name="Freeform 6">
              <a:extLst>
                <a:ext uri="{FF2B5EF4-FFF2-40B4-BE49-F238E27FC236}">
                  <a16:creationId xmlns:a16="http://schemas.microsoft.com/office/drawing/2014/main" id="{0B48C60A-D7E7-80F6-512F-3DDD2427626C}"/>
                </a:ext>
              </a:extLst>
            </p:cNvPr>
            <p:cNvSpPr/>
            <p:nvPr/>
          </p:nvSpPr>
          <p:spPr>
            <a:xfrm flipH="1">
              <a:off x="8630436" y="1464299"/>
              <a:ext cx="2183291" cy="4879339"/>
            </a:xfrm>
            <a:custGeom>
              <a:avLst/>
              <a:gdLst>
                <a:gd name="connsiteX0" fmla="*/ 1397141 w 1399152"/>
                <a:gd name="connsiteY0" fmla="*/ 3794545 h 4024629"/>
                <a:gd name="connsiteX1" fmla="*/ 1395652 w 1399152"/>
                <a:gd name="connsiteY1" fmla="*/ 3765598 h 4024629"/>
                <a:gd name="connsiteX2" fmla="*/ 1395007 w 1399152"/>
                <a:gd name="connsiteY2" fmla="*/ 3760188 h 4024629"/>
                <a:gd name="connsiteX3" fmla="*/ 1345819 w 1399152"/>
                <a:gd name="connsiteY3" fmla="*/ 3682235 h 4024629"/>
                <a:gd name="connsiteX4" fmla="*/ 1243222 w 1399152"/>
                <a:gd name="connsiteY4" fmla="*/ 3666605 h 4024629"/>
                <a:gd name="connsiteX5" fmla="*/ 1063181 w 1399152"/>
                <a:gd name="connsiteY5" fmla="*/ 3541570 h 4024629"/>
                <a:gd name="connsiteX6" fmla="*/ 1080785 w 1399152"/>
                <a:gd name="connsiteY6" fmla="*/ 3494822 h 4024629"/>
                <a:gd name="connsiteX7" fmla="*/ 1086115 w 1399152"/>
                <a:gd name="connsiteY7" fmla="*/ 3460512 h 4024629"/>
                <a:gd name="connsiteX8" fmla="*/ 1072334 w 1399152"/>
                <a:gd name="connsiteY8" fmla="*/ 3423251 h 4024629"/>
                <a:gd name="connsiteX9" fmla="*/ 1049694 w 1399152"/>
                <a:gd name="connsiteY9" fmla="*/ 3411411 h 4024629"/>
                <a:gd name="connsiteX10" fmla="*/ 1061625 w 1399152"/>
                <a:gd name="connsiteY10" fmla="*/ 2506241 h 4024629"/>
                <a:gd name="connsiteX11" fmla="*/ 1068843 w 1399152"/>
                <a:gd name="connsiteY11" fmla="*/ 1698130 h 4024629"/>
                <a:gd name="connsiteX12" fmla="*/ 1064044 w 1399152"/>
                <a:gd name="connsiteY12" fmla="*/ 1674518 h 4024629"/>
                <a:gd name="connsiteX13" fmla="*/ 1064310 w 1399152"/>
                <a:gd name="connsiteY13" fmla="*/ 1552883 h 4024629"/>
                <a:gd name="connsiteX14" fmla="*/ 1038758 w 1399152"/>
                <a:gd name="connsiteY14" fmla="*/ 1431478 h 4024629"/>
                <a:gd name="connsiteX15" fmla="*/ 1054986 w 1399152"/>
                <a:gd name="connsiteY15" fmla="*/ 1616863 h 4024629"/>
                <a:gd name="connsiteX16" fmla="*/ 1053990 w 1399152"/>
                <a:gd name="connsiteY16" fmla="*/ 1643209 h 4024629"/>
                <a:gd name="connsiteX17" fmla="*/ 1043528 w 1399152"/>
                <a:gd name="connsiteY17" fmla="*/ 1652239 h 4024629"/>
                <a:gd name="connsiteX18" fmla="*/ 1059216 w 1399152"/>
                <a:gd name="connsiteY18" fmla="*/ 1737964 h 4024629"/>
                <a:gd name="connsiteX19" fmla="*/ 1058514 w 1399152"/>
                <a:gd name="connsiteY19" fmla="*/ 1738592 h 4024629"/>
                <a:gd name="connsiteX20" fmla="*/ 1049836 w 1399152"/>
                <a:gd name="connsiteY20" fmla="*/ 1722257 h 4024629"/>
                <a:gd name="connsiteX21" fmla="*/ 1039440 w 1399152"/>
                <a:gd name="connsiteY21" fmla="*/ 1672813 h 4024629"/>
                <a:gd name="connsiteX22" fmla="*/ 1028713 w 1399152"/>
                <a:gd name="connsiteY22" fmla="*/ 1672813 h 4024629"/>
                <a:gd name="connsiteX23" fmla="*/ 1063532 w 1399152"/>
                <a:gd name="connsiteY23" fmla="*/ 1765139 h 4024629"/>
                <a:gd name="connsiteX24" fmla="*/ 1086551 w 1399152"/>
                <a:gd name="connsiteY24" fmla="*/ 2045335 h 4024629"/>
                <a:gd name="connsiteX25" fmla="*/ 1052463 w 1399152"/>
                <a:gd name="connsiteY25" fmla="*/ 2440394 h 4024629"/>
                <a:gd name="connsiteX26" fmla="*/ 1028059 w 1399152"/>
                <a:gd name="connsiteY26" fmla="*/ 3463237 h 4024629"/>
                <a:gd name="connsiteX27" fmla="*/ 1008103 w 1399152"/>
                <a:gd name="connsiteY27" fmla="*/ 3468999 h 4024629"/>
                <a:gd name="connsiteX28" fmla="*/ 958488 w 1399152"/>
                <a:gd name="connsiteY28" fmla="*/ 3470104 h 4024629"/>
                <a:gd name="connsiteX29" fmla="*/ 816054 w 1399152"/>
                <a:gd name="connsiteY29" fmla="*/ 3457312 h 4024629"/>
                <a:gd name="connsiteX30" fmla="*/ 782449 w 1399152"/>
                <a:gd name="connsiteY30" fmla="*/ 2962050 h 4024629"/>
                <a:gd name="connsiteX31" fmla="*/ 757751 w 1399152"/>
                <a:gd name="connsiteY31" fmla="*/ 2450177 h 4024629"/>
                <a:gd name="connsiteX32" fmla="*/ 703583 w 1399152"/>
                <a:gd name="connsiteY32" fmla="*/ 2171837 h 4024629"/>
                <a:gd name="connsiteX33" fmla="*/ 782753 w 1399152"/>
                <a:gd name="connsiteY33" fmla="*/ 2016703 h 4024629"/>
                <a:gd name="connsiteX34" fmla="*/ 768649 w 1399152"/>
                <a:gd name="connsiteY34" fmla="*/ 2008426 h 4024629"/>
                <a:gd name="connsiteX35" fmla="*/ 492290 w 1399152"/>
                <a:gd name="connsiteY35" fmla="*/ 2815384 h 4024629"/>
                <a:gd name="connsiteX36" fmla="*/ 353821 w 1399152"/>
                <a:gd name="connsiteY36" fmla="*/ 3438433 h 4024629"/>
                <a:gd name="connsiteX37" fmla="*/ 350928 w 1399152"/>
                <a:gd name="connsiteY37" fmla="*/ 3463017 h 4024629"/>
                <a:gd name="connsiteX38" fmla="*/ 349297 w 1399152"/>
                <a:gd name="connsiteY38" fmla="*/ 3472162 h 4024629"/>
                <a:gd name="connsiteX39" fmla="*/ 344934 w 1399152"/>
                <a:gd name="connsiteY39" fmla="*/ 3485125 h 4024629"/>
                <a:gd name="connsiteX40" fmla="*/ 109341 w 1399152"/>
                <a:gd name="connsiteY40" fmla="*/ 3501927 h 4024629"/>
                <a:gd name="connsiteX41" fmla="*/ 148874 w 1399152"/>
                <a:gd name="connsiteY41" fmla="*/ 3142644 h 4024629"/>
                <a:gd name="connsiteX42" fmla="*/ 301674 w 1399152"/>
                <a:gd name="connsiteY42" fmla="*/ 2339953 h 4024629"/>
                <a:gd name="connsiteX43" fmla="*/ 349354 w 1399152"/>
                <a:gd name="connsiteY43" fmla="*/ 1544730 h 4024629"/>
                <a:gd name="connsiteX44" fmla="*/ 353755 w 1399152"/>
                <a:gd name="connsiteY44" fmla="*/ 1511259 h 4024629"/>
                <a:gd name="connsiteX45" fmla="*/ 382010 w 1399152"/>
                <a:gd name="connsiteY45" fmla="*/ 1527966 h 4024629"/>
                <a:gd name="connsiteX46" fmla="*/ 391950 w 1399152"/>
                <a:gd name="connsiteY46" fmla="*/ 1523908 h 4024629"/>
                <a:gd name="connsiteX47" fmla="*/ 412580 w 1399152"/>
                <a:gd name="connsiteY47" fmla="*/ 1449680 h 4024629"/>
                <a:gd name="connsiteX48" fmla="*/ 407856 w 1399152"/>
                <a:gd name="connsiteY48" fmla="*/ 1441317 h 4024629"/>
                <a:gd name="connsiteX49" fmla="*/ 383594 w 1399152"/>
                <a:gd name="connsiteY49" fmla="*/ 1430754 h 4024629"/>
                <a:gd name="connsiteX50" fmla="*/ 379554 w 1399152"/>
                <a:gd name="connsiteY50" fmla="*/ 1430821 h 4024629"/>
                <a:gd name="connsiteX51" fmla="*/ 380569 w 1399152"/>
                <a:gd name="connsiteY51" fmla="*/ 1426068 h 4024629"/>
                <a:gd name="connsiteX52" fmla="*/ 382760 w 1399152"/>
                <a:gd name="connsiteY52" fmla="*/ 1415590 h 4024629"/>
                <a:gd name="connsiteX53" fmla="*/ 406168 w 1399152"/>
                <a:gd name="connsiteY53" fmla="*/ 1430878 h 4024629"/>
                <a:gd name="connsiteX54" fmla="*/ 719518 w 1399152"/>
                <a:gd name="connsiteY54" fmla="*/ 1504782 h 4024629"/>
                <a:gd name="connsiteX55" fmla="*/ 791479 w 1399152"/>
                <a:gd name="connsiteY55" fmla="*/ 1518050 h 4024629"/>
                <a:gd name="connsiteX56" fmla="*/ 796240 w 1399152"/>
                <a:gd name="connsiteY56" fmla="*/ 1514393 h 4024629"/>
                <a:gd name="connsiteX57" fmla="*/ 883121 w 1399152"/>
                <a:gd name="connsiteY57" fmla="*/ 1530814 h 4024629"/>
                <a:gd name="connsiteX58" fmla="*/ 956050 w 1399152"/>
                <a:gd name="connsiteY58" fmla="*/ 1515955 h 4024629"/>
                <a:gd name="connsiteX59" fmla="*/ 970770 w 1399152"/>
                <a:gd name="connsiteY59" fmla="*/ 1492285 h 4024629"/>
                <a:gd name="connsiteX60" fmla="*/ 1060516 w 1399152"/>
                <a:gd name="connsiteY60" fmla="*/ 1400150 h 4024629"/>
                <a:gd name="connsiteX61" fmla="*/ 1187840 w 1399152"/>
                <a:gd name="connsiteY61" fmla="*/ 1743526 h 4024629"/>
                <a:gd name="connsiteX62" fmla="*/ 1201346 w 1399152"/>
                <a:gd name="connsiteY62" fmla="*/ 1808325 h 4024629"/>
                <a:gd name="connsiteX63" fmla="*/ 1150972 w 1399152"/>
                <a:gd name="connsiteY63" fmla="*/ 1855874 h 4024629"/>
                <a:gd name="connsiteX64" fmla="*/ 1152224 w 1399152"/>
                <a:gd name="connsiteY64" fmla="*/ 1951676 h 4024629"/>
                <a:gd name="connsiteX65" fmla="*/ 1141933 w 1399152"/>
                <a:gd name="connsiteY65" fmla="*/ 2027790 h 4024629"/>
                <a:gd name="connsiteX66" fmla="*/ 1132686 w 1399152"/>
                <a:gd name="connsiteY66" fmla="*/ 2054727 h 4024629"/>
                <a:gd name="connsiteX67" fmla="*/ 1130182 w 1399152"/>
                <a:gd name="connsiteY67" fmla="*/ 2093808 h 4024629"/>
                <a:gd name="connsiteX68" fmla="*/ 1185639 w 1399152"/>
                <a:gd name="connsiteY68" fmla="*/ 2073015 h 4024629"/>
                <a:gd name="connsiteX69" fmla="*/ 1206003 w 1399152"/>
                <a:gd name="connsiteY69" fmla="*/ 2019761 h 4024629"/>
                <a:gd name="connsiteX70" fmla="*/ 1221482 w 1399152"/>
                <a:gd name="connsiteY70" fmla="*/ 1986471 h 4024629"/>
                <a:gd name="connsiteX71" fmla="*/ 1246057 w 1399152"/>
                <a:gd name="connsiteY71" fmla="*/ 2069967 h 4024629"/>
                <a:gd name="connsiteX72" fmla="*/ 1238327 w 1399152"/>
                <a:gd name="connsiteY72" fmla="*/ 2065919 h 4024629"/>
                <a:gd name="connsiteX73" fmla="*/ 1207739 w 1399152"/>
                <a:gd name="connsiteY73" fmla="*/ 2081388 h 4024629"/>
                <a:gd name="connsiteX74" fmla="*/ 1205339 w 1399152"/>
                <a:gd name="connsiteY74" fmla="*/ 2098990 h 4024629"/>
                <a:gd name="connsiteX75" fmla="*/ 1191397 w 1399152"/>
                <a:gd name="connsiteY75" fmla="*/ 2110344 h 4024629"/>
                <a:gd name="connsiteX76" fmla="*/ 1188617 w 1399152"/>
                <a:gd name="connsiteY76" fmla="*/ 2137166 h 4024629"/>
                <a:gd name="connsiteX77" fmla="*/ 1163160 w 1399152"/>
                <a:gd name="connsiteY77" fmla="*/ 2167217 h 4024629"/>
                <a:gd name="connsiteX78" fmla="*/ 1174457 w 1399152"/>
                <a:gd name="connsiteY78" fmla="*/ 2181819 h 4024629"/>
                <a:gd name="connsiteX79" fmla="*/ 1158522 w 1399152"/>
                <a:gd name="connsiteY79" fmla="*/ 2225720 h 4024629"/>
                <a:gd name="connsiteX80" fmla="*/ 1231422 w 1399152"/>
                <a:gd name="connsiteY80" fmla="*/ 2202498 h 4024629"/>
                <a:gd name="connsiteX81" fmla="*/ 1336865 w 1399152"/>
                <a:gd name="connsiteY81" fmla="*/ 1997472 h 4024629"/>
                <a:gd name="connsiteX82" fmla="*/ 1315543 w 1399152"/>
                <a:gd name="connsiteY82" fmla="*/ 1837300 h 4024629"/>
                <a:gd name="connsiteX83" fmla="*/ 1282033 w 1399152"/>
                <a:gd name="connsiteY83" fmla="*/ 1485465 h 4024629"/>
                <a:gd name="connsiteX84" fmla="*/ 1254243 w 1399152"/>
                <a:gd name="connsiteY84" fmla="*/ 1274868 h 4024629"/>
                <a:gd name="connsiteX85" fmla="*/ 1259393 w 1399152"/>
                <a:gd name="connsiteY85" fmla="*/ 1277773 h 4024629"/>
                <a:gd name="connsiteX86" fmla="*/ 1213335 w 1399152"/>
                <a:gd name="connsiteY86" fmla="*/ 1104923 h 4024629"/>
                <a:gd name="connsiteX87" fmla="*/ 1199269 w 1399152"/>
                <a:gd name="connsiteY87" fmla="*/ 1022112 h 4024629"/>
                <a:gd name="connsiteX88" fmla="*/ 1198880 w 1399152"/>
                <a:gd name="connsiteY88" fmla="*/ 1020112 h 4024629"/>
                <a:gd name="connsiteX89" fmla="*/ 1188703 w 1399152"/>
                <a:gd name="connsiteY89" fmla="*/ 950675 h 4024629"/>
                <a:gd name="connsiteX90" fmla="*/ 1164289 w 1399152"/>
                <a:gd name="connsiteY90" fmla="*/ 621548 h 4024629"/>
                <a:gd name="connsiteX91" fmla="*/ 1034357 w 1399152"/>
                <a:gd name="connsiteY91" fmla="*/ 393138 h 4024629"/>
                <a:gd name="connsiteX92" fmla="*/ 917874 w 1399152"/>
                <a:gd name="connsiteY92" fmla="*/ 321977 h 4024629"/>
                <a:gd name="connsiteX93" fmla="*/ 896997 w 1399152"/>
                <a:gd name="connsiteY93" fmla="*/ 314262 h 4024629"/>
                <a:gd name="connsiteX94" fmla="*/ 896798 w 1399152"/>
                <a:gd name="connsiteY94" fmla="*/ 314348 h 4024629"/>
                <a:gd name="connsiteX95" fmla="*/ 894863 w 1399152"/>
                <a:gd name="connsiteY95" fmla="*/ 313176 h 4024629"/>
                <a:gd name="connsiteX96" fmla="*/ 897263 w 1399152"/>
                <a:gd name="connsiteY96" fmla="*/ 287268 h 4024629"/>
                <a:gd name="connsiteX97" fmla="*/ 904965 w 1399152"/>
                <a:gd name="connsiteY97" fmla="*/ 256674 h 4024629"/>
                <a:gd name="connsiteX98" fmla="*/ 863137 w 1399152"/>
                <a:gd name="connsiteY98" fmla="*/ 213897 h 4024629"/>
                <a:gd name="connsiteX99" fmla="*/ 846349 w 1399152"/>
                <a:gd name="connsiteY99" fmla="*/ 207639 h 4024629"/>
                <a:gd name="connsiteX100" fmla="*/ 832757 w 1399152"/>
                <a:gd name="connsiteY100" fmla="*/ 203877 h 4024629"/>
                <a:gd name="connsiteX101" fmla="*/ 839273 w 1399152"/>
                <a:gd name="connsiteY101" fmla="*/ 291831 h 4024629"/>
                <a:gd name="connsiteX102" fmla="*/ 851271 w 1399152"/>
                <a:gd name="connsiteY102" fmla="*/ 312976 h 4024629"/>
                <a:gd name="connsiteX103" fmla="*/ 851774 w 1399152"/>
                <a:gd name="connsiteY103" fmla="*/ 314910 h 4024629"/>
                <a:gd name="connsiteX104" fmla="*/ 834568 w 1399152"/>
                <a:gd name="connsiteY104" fmla="*/ 341151 h 4024629"/>
                <a:gd name="connsiteX105" fmla="*/ 827730 w 1399152"/>
                <a:gd name="connsiteY105" fmla="*/ 363897 h 4024629"/>
                <a:gd name="connsiteX106" fmla="*/ 786300 w 1399152"/>
                <a:gd name="connsiteY106" fmla="*/ 404778 h 4024629"/>
                <a:gd name="connsiteX107" fmla="*/ 782687 w 1399152"/>
                <a:gd name="connsiteY107" fmla="*/ 396072 h 4024629"/>
                <a:gd name="connsiteX108" fmla="*/ 785266 w 1399152"/>
                <a:gd name="connsiteY108" fmla="*/ 388624 h 4024629"/>
                <a:gd name="connsiteX109" fmla="*/ 761033 w 1399152"/>
                <a:gd name="connsiteY109" fmla="*/ 325120 h 4024629"/>
                <a:gd name="connsiteX110" fmla="*/ 692970 w 1399152"/>
                <a:gd name="connsiteY110" fmla="*/ 229680 h 4024629"/>
                <a:gd name="connsiteX111" fmla="*/ 605501 w 1399152"/>
                <a:gd name="connsiteY111" fmla="*/ 179750 h 4024629"/>
                <a:gd name="connsiteX112" fmla="*/ 597439 w 1399152"/>
                <a:gd name="connsiteY112" fmla="*/ 174949 h 4024629"/>
                <a:gd name="connsiteX113" fmla="*/ 598046 w 1399152"/>
                <a:gd name="connsiteY113" fmla="*/ 174168 h 4024629"/>
                <a:gd name="connsiteX114" fmla="*/ 611258 w 1399152"/>
                <a:gd name="connsiteY114" fmla="*/ 97282 h 4024629"/>
                <a:gd name="connsiteX115" fmla="*/ 599279 w 1399152"/>
                <a:gd name="connsiteY115" fmla="*/ 97282 h 4024629"/>
                <a:gd name="connsiteX116" fmla="*/ 594641 w 1399152"/>
                <a:gd name="connsiteY116" fmla="*/ 131172 h 4024629"/>
                <a:gd name="connsiteX117" fmla="*/ 593816 w 1399152"/>
                <a:gd name="connsiteY117" fmla="*/ 131010 h 4024629"/>
                <a:gd name="connsiteX118" fmla="*/ 529433 w 1399152"/>
                <a:gd name="connsiteY118" fmla="*/ 181350 h 4024629"/>
                <a:gd name="connsiteX119" fmla="*/ 524017 w 1399152"/>
                <a:gd name="connsiteY119" fmla="*/ 199905 h 4024629"/>
                <a:gd name="connsiteX120" fmla="*/ 497440 w 1399152"/>
                <a:gd name="connsiteY120" fmla="*/ 220698 h 4024629"/>
                <a:gd name="connsiteX121" fmla="*/ 491465 w 1399152"/>
                <a:gd name="connsiteY121" fmla="*/ 234138 h 4024629"/>
                <a:gd name="connsiteX122" fmla="*/ 451325 w 1399152"/>
                <a:gd name="connsiteY122" fmla="*/ 243739 h 4024629"/>
                <a:gd name="connsiteX123" fmla="*/ 414610 w 1399152"/>
                <a:gd name="connsiteY123" fmla="*/ 254083 h 4024629"/>
                <a:gd name="connsiteX124" fmla="*/ 385320 w 1399152"/>
                <a:gd name="connsiteY124" fmla="*/ 95254 h 4024629"/>
                <a:gd name="connsiteX125" fmla="*/ 375380 w 1399152"/>
                <a:gd name="connsiteY125" fmla="*/ 46476 h 4024629"/>
                <a:gd name="connsiteX126" fmla="*/ 338029 w 1399152"/>
                <a:gd name="connsiteY126" fmla="*/ 44333 h 4024629"/>
                <a:gd name="connsiteX127" fmla="*/ 341159 w 1399152"/>
                <a:gd name="connsiteY127" fmla="*/ 194742 h 4024629"/>
                <a:gd name="connsiteX128" fmla="*/ 317988 w 1399152"/>
                <a:gd name="connsiteY128" fmla="*/ 42066 h 4024629"/>
                <a:gd name="connsiteX129" fmla="*/ 293669 w 1399152"/>
                <a:gd name="connsiteY129" fmla="*/ 108 h 4024629"/>
                <a:gd name="connsiteX130" fmla="*/ 266163 w 1399152"/>
                <a:gd name="connsiteY130" fmla="*/ 30293 h 4024629"/>
                <a:gd name="connsiteX131" fmla="*/ 242887 w 1399152"/>
                <a:gd name="connsiteY131" fmla="*/ 27283 h 4024629"/>
                <a:gd name="connsiteX132" fmla="*/ 233630 w 1399152"/>
                <a:gd name="connsiteY132" fmla="*/ 63878 h 4024629"/>
                <a:gd name="connsiteX133" fmla="*/ 232397 w 1399152"/>
                <a:gd name="connsiteY133" fmla="*/ 134763 h 4024629"/>
                <a:gd name="connsiteX134" fmla="*/ 184650 w 1399152"/>
                <a:gd name="connsiteY134" fmla="*/ 152699 h 4024629"/>
                <a:gd name="connsiteX135" fmla="*/ 222191 w 1399152"/>
                <a:gd name="connsiteY135" fmla="*/ 273200 h 4024629"/>
                <a:gd name="connsiteX136" fmla="*/ 247724 w 1399152"/>
                <a:gd name="connsiteY136" fmla="*/ 326597 h 4024629"/>
                <a:gd name="connsiteX137" fmla="*/ 250598 w 1399152"/>
                <a:gd name="connsiteY137" fmla="*/ 336265 h 4024629"/>
                <a:gd name="connsiteX138" fmla="*/ 245533 w 1399152"/>
                <a:gd name="connsiteY138" fmla="*/ 336379 h 4024629"/>
                <a:gd name="connsiteX139" fmla="*/ 200708 w 1399152"/>
                <a:gd name="connsiteY139" fmla="*/ 404835 h 4024629"/>
                <a:gd name="connsiteX140" fmla="*/ 84329 w 1399152"/>
                <a:gd name="connsiteY140" fmla="*/ 695710 h 4024629"/>
                <a:gd name="connsiteX141" fmla="*/ 47443 w 1399152"/>
                <a:gd name="connsiteY141" fmla="*/ 781749 h 4024629"/>
                <a:gd name="connsiteX142" fmla="*/ 21483 w 1399152"/>
                <a:gd name="connsiteY142" fmla="*/ 862349 h 4024629"/>
                <a:gd name="connsiteX143" fmla="*/ 0 w 1399152"/>
                <a:gd name="connsiteY143" fmla="*/ 933206 h 4024629"/>
                <a:gd name="connsiteX144" fmla="*/ 219033 w 1399152"/>
                <a:gd name="connsiteY144" fmla="*/ 1105856 h 4024629"/>
                <a:gd name="connsiteX145" fmla="*/ 244424 w 1399152"/>
                <a:gd name="connsiteY145" fmla="*/ 1057964 h 4024629"/>
                <a:gd name="connsiteX146" fmla="*/ 248104 w 1399152"/>
                <a:gd name="connsiteY146" fmla="*/ 1051316 h 4024629"/>
                <a:gd name="connsiteX147" fmla="*/ 254819 w 1399152"/>
                <a:gd name="connsiteY147" fmla="*/ 1124763 h 4024629"/>
                <a:gd name="connsiteX148" fmla="*/ 272489 w 1399152"/>
                <a:gd name="connsiteY148" fmla="*/ 1268200 h 4024629"/>
                <a:gd name="connsiteX149" fmla="*/ 351592 w 1399152"/>
                <a:gd name="connsiteY149" fmla="*/ 1336418 h 4024629"/>
                <a:gd name="connsiteX150" fmla="*/ 375428 w 1399152"/>
                <a:gd name="connsiteY150" fmla="*/ 1405998 h 4024629"/>
                <a:gd name="connsiteX151" fmla="*/ 375712 w 1399152"/>
                <a:gd name="connsiteY151" fmla="*/ 1406427 h 4024629"/>
                <a:gd name="connsiteX152" fmla="*/ 369158 w 1399152"/>
                <a:gd name="connsiteY152" fmla="*/ 1422896 h 4024629"/>
                <a:gd name="connsiteX153" fmla="*/ 346793 w 1399152"/>
                <a:gd name="connsiteY153" fmla="*/ 1495143 h 4024629"/>
                <a:gd name="connsiteX154" fmla="*/ 346509 w 1399152"/>
                <a:gd name="connsiteY154" fmla="*/ 1496486 h 4024629"/>
                <a:gd name="connsiteX155" fmla="*/ 345200 w 1399152"/>
                <a:gd name="connsiteY155" fmla="*/ 1498848 h 4024629"/>
                <a:gd name="connsiteX156" fmla="*/ 274623 w 1399152"/>
                <a:gd name="connsiteY156" fmla="*/ 2083188 h 4024629"/>
                <a:gd name="connsiteX157" fmla="*/ 275752 w 1399152"/>
                <a:gd name="connsiteY157" fmla="*/ 2485886 h 4024629"/>
                <a:gd name="connsiteX158" fmla="*/ 138383 w 1399152"/>
                <a:gd name="connsiteY158" fmla="*/ 3079198 h 4024629"/>
                <a:gd name="connsiteX159" fmla="*/ 106192 w 1399152"/>
                <a:gd name="connsiteY159" fmla="*/ 3464170 h 4024629"/>
                <a:gd name="connsiteX160" fmla="*/ 101516 w 1399152"/>
                <a:gd name="connsiteY160" fmla="*/ 3461284 h 4024629"/>
                <a:gd name="connsiteX161" fmla="*/ 76372 w 1399152"/>
                <a:gd name="connsiteY161" fmla="*/ 3549847 h 4024629"/>
                <a:gd name="connsiteX162" fmla="*/ 101933 w 1399152"/>
                <a:gd name="connsiteY162" fmla="*/ 3587052 h 4024629"/>
                <a:gd name="connsiteX163" fmla="*/ 110062 w 1399152"/>
                <a:gd name="connsiteY163" fmla="*/ 3589214 h 4024629"/>
                <a:gd name="connsiteX164" fmla="*/ 93473 w 1399152"/>
                <a:gd name="connsiteY164" fmla="*/ 3706657 h 4024629"/>
                <a:gd name="connsiteX165" fmla="*/ 77794 w 1399152"/>
                <a:gd name="connsiteY165" fmla="*/ 3784515 h 4024629"/>
                <a:gd name="connsiteX166" fmla="*/ 71259 w 1399152"/>
                <a:gd name="connsiteY166" fmla="*/ 3825710 h 4024629"/>
                <a:gd name="connsiteX167" fmla="*/ 183550 w 1399152"/>
                <a:gd name="connsiteY167" fmla="*/ 4023449 h 4024629"/>
                <a:gd name="connsiteX168" fmla="*/ 361134 w 1399152"/>
                <a:gd name="connsiteY168" fmla="*/ 3982178 h 4024629"/>
                <a:gd name="connsiteX169" fmla="*/ 332215 w 1399152"/>
                <a:gd name="connsiteY169" fmla="*/ 3804765 h 4024629"/>
                <a:gd name="connsiteX170" fmla="*/ 332661 w 1399152"/>
                <a:gd name="connsiteY170" fmla="*/ 3802003 h 4024629"/>
                <a:gd name="connsiteX171" fmla="*/ 315275 w 1399152"/>
                <a:gd name="connsiteY171" fmla="*/ 3595596 h 4024629"/>
                <a:gd name="connsiteX172" fmla="*/ 328155 w 1399152"/>
                <a:gd name="connsiteY172" fmla="*/ 3591586 h 4024629"/>
                <a:gd name="connsiteX173" fmla="*/ 329218 w 1399152"/>
                <a:gd name="connsiteY173" fmla="*/ 3589424 h 4024629"/>
                <a:gd name="connsiteX174" fmla="*/ 334425 w 1399152"/>
                <a:gd name="connsiteY174" fmla="*/ 3588443 h 4024629"/>
                <a:gd name="connsiteX175" fmla="*/ 381176 w 1399152"/>
                <a:gd name="connsiteY175" fmla="*/ 3493278 h 4024629"/>
                <a:gd name="connsiteX176" fmla="*/ 367821 w 1399152"/>
                <a:gd name="connsiteY176" fmla="*/ 3466866 h 4024629"/>
                <a:gd name="connsiteX177" fmla="*/ 365630 w 1399152"/>
                <a:gd name="connsiteY177" fmla="*/ 3463522 h 4024629"/>
                <a:gd name="connsiteX178" fmla="*/ 432147 w 1399152"/>
                <a:gd name="connsiteY178" fmla="*/ 3059567 h 4024629"/>
                <a:gd name="connsiteX179" fmla="*/ 531301 w 1399152"/>
                <a:gd name="connsiteY179" fmla="*/ 2710876 h 4024629"/>
                <a:gd name="connsiteX180" fmla="*/ 695483 w 1399152"/>
                <a:gd name="connsiteY180" fmla="*/ 2189582 h 4024629"/>
                <a:gd name="connsiteX181" fmla="*/ 766581 w 1399152"/>
                <a:gd name="connsiteY181" fmla="*/ 2934208 h 4024629"/>
                <a:gd name="connsiteX182" fmla="*/ 802624 w 1399152"/>
                <a:gd name="connsiteY182" fmla="*/ 3417393 h 4024629"/>
                <a:gd name="connsiteX183" fmla="*/ 785058 w 1399152"/>
                <a:gd name="connsiteY183" fmla="*/ 3493145 h 4024629"/>
                <a:gd name="connsiteX184" fmla="*/ 812127 w 1399152"/>
                <a:gd name="connsiteY184" fmla="*/ 3536588 h 4024629"/>
                <a:gd name="connsiteX185" fmla="*/ 813010 w 1399152"/>
                <a:gd name="connsiteY185" fmla="*/ 3540484 h 4024629"/>
                <a:gd name="connsiteX186" fmla="*/ 791868 w 1399152"/>
                <a:gd name="connsiteY186" fmla="*/ 3709944 h 4024629"/>
                <a:gd name="connsiteX187" fmla="*/ 790530 w 1399152"/>
                <a:gd name="connsiteY187" fmla="*/ 3711448 h 4024629"/>
                <a:gd name="connsiteX188" fmla="*/ 798934 w 1399152"/>
                <a:gd name="connsiteY188" fmla="*/ 3810232 h 4024629"/>
                <a:gd name="connsiteX189" fmla="*/ 1025071 w 1399152"/>
                <a:gd name="connsiteY189" fmla="*/ 3859400 h 4024629"/>
                <a:gd name="connsiteX190" fmla="*/ 1146050 w 1399152"/>
                <a:gd name="connsiteY190" fmla="*/ 3878479 h 4024629"/>
                <a:gd name="connsiteX191" fmla="*/ 1369113 w 1399152"/>
                <a:gd name="connsiteY191" fmla="*/ 3849151 h 4024629"/>
                <a:gd name="connsiteX192" fmla="*/ 1397141 w 1399152"/>
                <a:gd name="connsiteY192" fmla="*/ 3794545 h 4024629"/>
                <a:gd name="connsiteX193" fmla="*/ 1221881 w 1399152"/>
                <a:gd name="connsiteY193" fmla="*/ 2087303 h 4024629"/>
                <a:gd name="connsiteX194" fmla="*/ 1241979 w 1399152"/>
                <a:gd name="connsiteY194" fmla="*/ 2079216 h 4024629"/>
                <a:gd name="connsiteX195" fmla="*/ 1244929 w 1399152"/>
                <a:gd name="connsiteY195" fmla="*/ 2077901 h 4024629"/>
                <a:gd name="connsiteX196" fmla="*/ 1242055 w 1399152"/>
                <a:gd name="connsiteY196" fmla="*/ 2090855 h 4024629"/>
                <a:gd name="connsiteX197" fmla="*/ 1233661 w 1399152"/>
                <a:gd name="connsiteY197" fmla="*/ 2085731 h 4024629"/>
                <a:gd name="connsiteX198" fmla="*/ 1219633 w 1399152"/>
                <a:gd name="connsiteY198" fmla="*/ 2091922 h 4024629"/>
                <a:gd name="connsiteX199" fmla="*/ 1221881 w 1399152"/>
                <a:gd name="connsiteY199" fmla="*/ 2087303 h 4024629"/>
                <a:gd name="connsiteX200" fmla="*/ 1204495 w 1399152"/>
                <a:gd name="connsiteY200" fmla="*/ 2120497 h 4024629"/>
                <a:gd name="connsiteX201" fmla="*/ 1239380 w 1399152"/>
                <a:gd name="connsiteY201" fmla="*/ 2095580 h 4024629"/>
                <a:gd name="connsiteX202" fmla="*/ 1241315 w 1399152"/>
                <a:gd name="connsiteY202" fmla="*/ 2093494 h 4024629"/>
                <a:gd name="connsiteX203" fmla="*/ 1230645 w 1399152"/>
                <a:gd name="connsiteY203" fmla="*/ 2120231 h 4024629"/>
                <a:gd name="connsiteX204" fmla="*/ 1226765 w 1399152"/>
                <a:gd name="connsiteY204" fmla="*/ 2119469 h 4024629"/>
                <a:gd name="connsiteX205" fmla="*/ 1204248 w 1399152"/>
                <a:gd name="connsiteY205" fmla="*/ 2128775 h 4024629"/>
                <a:gd name="connsiteX206" fmla="*/ 1204495 w 1399152"/>
                <a:gd name="connsiteY206" fmla="*/ 2120497 h 4024629"/>
                <a:gd name="connsiteX207" fmla="*/ 1200464 w 1399152"/>
                <a:gd name="connsiteY207" fmla="*/ 2143814 h 4024629"/>
                <a:gd name="connsiteX208" fmla="*/ 1203490 w 1399152"/>
                <a:gd name="connsiteY208" fmla="*/ 2143176 h 4024629"/>
                <a:gd name="connsiteX209" fmla="*/ 1207122 w 1399152"/>
                <a:gd name="connsiteY209" fmla="*/ 2139128 h 4024629"/>
                <a:gd name="connsiteX210" fmla="*/ 1225770 w 1399152"/>
                <a:gd name="connsiteY210" fmla="*/ 2129022 h 4024629"/>
                <a:gd name="connsiteX211" fmla="*/ 1185838 w 1399152"/>
                <a:gd name="connsiteY211" fmla="*/ 2172513 h 4024629"/>
                <a:gd name="connsiteX212" fmla="*/ 1178089 w 1399152"/>
                <a:gd name="connsiteY212" fmla="*/ 2164074 h 4024629"/>
                <a:gd name="connsiteX213" fmla="*/ 1200464 w 1399152"/>
                <a:gd name="connsiteY213" fmla="*/ 2143814 h 4024629"/>
                <a:gd name="connsiteX214" fmla="*/ 1235273 w 1399152"/>
                <a:gd name="connsiteY214" fmla="*/ 1274601 h 4024629"/>
                <a:gd name="connsiteX215" fmla="*/ 1256235 w 1399152"/>
                <a:gd name="connsiteY215" fmla="*/ 1403684 h 4024629"/>
                <a:gd name="connsiteX216" fmla="*/ 1287753 w 1399152"/>
                <a:gd name="connsiteY216" fmla="*/ 1684109 h 4024629"/>
                <a:gd name="connsiteX217" fmla="*/ 1310991 w 1399152"/>
                <a:gd name="connsiteY217" fmla="*/ 1958191 h 4024629"/>
                <a:gd name="connsiteX218" fmla="*/ 1238963 w 1399152"/>
                <a:gd name="connsiteY218" fmla="*/ 2178552 h 4024629"/>
                <a:gd name="connsiteX219" fmla="*/ 1169439 w 1399152"/>
                <a:gd name="connsiteY219" fmla="*/ 2212718 h 4024629"/>
                <a:gd name="connsiteX220" fmla="*/ 1199326 w 1399152"/>
                <a:gd name="connsiteY220" fmla="*/ 2181352 h 4024629"/>
                <a:gd name="connsiteX221" fmla="*/ 1241050 w 1399152"/>
                <a:gd name="connsiteY221" fmla="*/ 2134937 h 4024629"/>
                <a:gd name="connsiteX222" fmla="*/ 1227002 w 1399152"/>
                <a:gd name="connsiteY222" fmla="*/ 1969993 h 4024629"/>
                <a:gd name="connsiteX223" fmla="*/ 1217669 w 1399152"/>
                <a:gd name="connsiteY223" fmla="*/ 1968783 h 4024629"/>
                <a:gd name="connsiteX224" fmla="*/ 1197201 w 1399152"/>
                <a:gd name="connsiteY224" fmla="*/ 2001635 h 4024629"/>
                <a:gd name="connsiteX225" fmla="*/ 1179835 w 1399152"/>
                <a:gd name="connsiteY225" fmla="*/ 2043373 h 4024629"/>
                <a:gd name="connsiteX226" fmla="*/ 1161482 w 1399152"/>
                <a:gd name="connsiteY226" fmla="*/ 2084483 h 4024629"/>
                <a:gd name="connsiteX227" fmla="*/ 1143090 w 1399152"/>
                <a:gd name="connsiteY227" fmla="*/ 2084598 h 4024629"/>
                <a:gd name="connsiteX228" fmla="*/ 1152661 w 1399152"/>
                <a:gd name="connsiteY228" fmla="*/ 2046555 h 4024629"/>
                <a:gd name="connsiteX229" fmla="*/ 1167703 w 1399152"/>
                <a:gd name="connsiteY229" fmla="*/ 1944732 h 4024629"/>
                <a:gd name="connsiteX230" fmla="*/ 1194157 w 1399152"/>
                <a:gd name="connsiteY230" fmla="*/ 1833957 h 4024629"/>
                <a:gd name="connsiteX231" fmla="*/ 1216531 w 1399152"/>
                <a:gd name="connsiteY231" fmla="*/ 1809849 h 4024629"/>
                <a:gd name="connsiteX232" fmla="*/ 1186076 w 1399152"/>
                <a:gd name="connsiteY232" fmla="*/ 1695377 h 4024629"/>
                <a:gd name="connsiteX233" fmla="*/ 1068246 w 1399152"/>
                <a:gd name="connsiteY233" fmla="*/ 1394273 h 4024629"/>
                <a:gd name="connsiteX234" fmla="*/ 1068881 w 1399152"/>
                <a:gd name="connsiteY234" fmla="*/ 1390987 h 4024629"/>
                <a:gd name="connsiteX235" fmla="*/ 1086438 w 1399152"/>
                <a:gd name="connsiteY235" fmla="*/ 1304529 h 4024629"/>
                <a:gd name="connsiteX236" fmla="*/ 1235169 w 1399152"/>
                <a:gd name="connsiteY236" fmla="*/ 1266533 h 4024629"/>
                <a:gd name="connsiteX237" fmla="*/ 1235273 w 1399152"/>
                <a:gd name="connsiteY237" fmla="*/ 1274601 h 4024629"/>
                <a:gd name="connsiteX238" fmla="*/ 293308 w 1399152"/>
                <a:gd name="connsiteY238" fmla="*/ 884257 h 4024629"/>
                <a:gd name="connsiteX239" fmla="*/ 211587 w 1399152"/>
                <a:gd name="connsiteY239" fmla="*/ 1020598 h 4024629"/>
                <a:gd name="connsiteX240" fmla="*/ 194135 w 1399152"/>
                <a:gd name="connsiteY240" fmla="*/ 1027256 h 4024629"/>
                <a:gd name="connsiteX241" fmla="*/ 160293 w 1399152"/>
                <a:gd name="connsiteY241" fmla="*/ 1027399 h 4024629"/>
                <a:gd name="connsiteX242" fmla="*/ 136733 w 1399152"/>
                <a:gd name="connsiteY242" fmla="*/ 1018426 h 4024629"/>
                <a:gd name="connsiteX243" fmla="*/ 57108 w 1399152"/>
                <a:gd name="connsiteY243" fmla="*/ 900478 h 4024629"/>
                <a:gd name="connsiteX244" fmla="*/ 203810 w 1399152"/>
                <a:gd name="connsiteY244" fmla="*/ 683337 h 4024629"/>
                <a:gd name="connsiteX245" fmla="*/ 301977 w 1399152"/>
                <a:gd name="connsiteY245" fmla="*/ 497256 h 4024629"/>
                <a:gd name="connsiteX246" fmla="*/ 304292 w 1399152"/>
                <a:gd name="connsiteY246" fmla="*/ 487998 h 4024629"/>
                <a:gd name="connsiteX247" fmla="*/ 251414 w 1399152"/>
                <a:gd name="connsiteY247" fmla="*/ 298393 h 4024629"/>
                <a:gd name="connsiteX248" fmla="*/ 224031 w 1399152"/>
                <a:gd name="connsiteY248" fmla="*/ 246787 h 4024629"/>
                <a:gd name="connsiteX249" fmla="*/ 200452 w 1399152"/>
                <a:gd name="connsiteY249" fmla="*/ 162176 h 4024629"/>
                <a:gd name="connsiteX250" fmla="*/ 198802 w 1399152"/>
                <a:gd name="connsiteY250" fmla="*/ 135535 h 4024629"/>
                <a:gd name="connsiteX251" fmla="*/ 224989 w 1399152"/>
                <a:gd name="connsiteY251" fmla="*/ 154747 h 4024629"/>
                <a:gd name="connsiteX252" fmla="*/ 243703 w 1399152"/>
                <a:gd name="connsiteY252" fmla="*/ 210335 h 4024629"/>
                <a:gd name="connsiteX253" fmla="*/ 278645 w 1399152"/>
                <a:gd name="connsiteY253" fmla="*/ 257712 h 4024629"/>
                <a:gd name="connsiteX254" fmla="*/ 285436 w 1399152"/>
                <a:gd name="connsiteY254" fmla="*/ 250892 h 4024629"/>
                <a:gd name="connsiteX255" fmla="*/ 252457 w 1399152"/>
                <a:gd name="connsiteY255" fmla="*/ 196114 h 4024629"/>
                <a:gd name="connsiteX256" fmla="*/ 255967 w 1399152"/>
                <a:gd name="connsiteY256" fmla="*/ 186875 h 4024629"/>
                <a:gd name="connsiteX257" fmla="*/ 249697 w 1399152"/>
                <a:gd name="connsiteY257" fmla="*/ 41742 h 4024629"/>
                <a:gd name="connsiteX258" fmla="*/ 252666 w 1399152"/>
                <a:gd name="connsiteY258" fmla="*/ 39094 h 4024629"/>
                <a:gd name="connsiteX259" fmla="*/ 281746 w 1399152"/>
                <a:gd name="connsiteY259" fmla="*/ 158119 h 4024629"/>
                <a:gd name="connsiteX260" fmla="*/ 317694 w 1399152"/>
                <a:gd name="connsiteY260" fmla="*/ 229413 h 4024629"/>
                <a:gd name="connsiteX261" fmla="*/ 290121 w 1399152"/>
                <a:gd name="connsiteY261" fmla="*/ 105741 h 4024629"/>
                <a:gd name="connsiteX262" fmla="*/ 287399 w 1399152"/>
                <a:gd name="connsiteY262" fmla="*/ 64602 h 4024629"/>
                <a:gd name="connsiteX263" fmla="*/ 280153 w 1399152"/>
                <a:gd name="connsiteY263" fmla="*/ 46543 h 4024629"/>
                <a:gd name="connsiteX264" fmla="*/ 281604 w 1399152"/>
                <a:gd name="connsiteY264" fmla="*/ 41561 h 4024629"/>
                <a:gd name="connsiteX265" fmla="*/ 291203 w 1399152"/>
                <a:gd name="connsiteY265" fmla="*/ 13558 h 4024629"/>
                <a:gd name="connsiteX266" fmla="*/ 309641 w 1399152"/>
                <a:gd name="connsiteY266" fmla="*/ 107017 h 4024629"/>
                <a:gd name="connsiteX267" fmla="*/ 351877 w 1399152"/>
                <a:gd name="connsiteY267" fmla="*/ 211363 h 4024629"/>
                <a:gd name="connsiteX268" fmla="*/ 354722 w 1399152"/>
                <a:gd name="connsiteY268" fmla="*/ 204334 h 4024629"/>
                <a:gd name="connsiteX269" fmla="*/ 348007 w 1399152"/>
                <a:gd name="connsiteY269" fmla="*/ 88958 h 4024629"/>
                <a:gd name="connsiteX270" fmla="*/ 354580 w 1399152"/>
                <a:gd name="connsiteY270" fmla="*/ 40571 h 4024629"/>
                <a:gd name="connsiteX271" fmla="*/ 362064 w 1399152"/>
                <a:gd name="connsiteY271" fmla="*/ 56163 h 4024629"/>
                <a:gd name="connsiteX272" fmla="*/ 406642 w 1399152"/>
                <a:gd name="connsiteY272" fmla="*/ 279867 h 4024629"/>
                <a:gd name="connsiteX273" fmla="*/ 478594 w 1399152"/>
                <a:gd name="connsiteY273" fmla="*/ 320482 h 4024629"/>
                <a:gd name="connsiteX274" fmla="*/ 479163 w 1399152"/>
                <a:gd name="connsiteY274" fmla="*/ 312062 h 4024629"/>
                <a:gd name="connsiteX275" fmla="*/ 509306 w 1399152"/>
                <a:gd name="connsiteY275" fmla="*/ 226232 h 4024629"/>
                <a:gd name="connsiteX276" fmla="*/ 539041 w 1399152"/>
                <a:gd name="connsiteY276" fmla="*/ 252616 h 4024629"/>
                <a:gd name="connsiteX277" fmla="*/ 508225 w 1399152"/>
                <a:gd name="connsiteY277" fmla="*/ 328559 h 4024629"/>
                <a:gd name="connsiteX278" fmla="*/ 454076 w 1399152"/>
                <a:gd name="connsiteY278" fmla="*/ 476825 h 4024629"/>
                <a:gd name="connsiteX279" fmla="*/ 293308 w 1399152"/>
                <a:gd name="connsiteY279" fmla="*/ 884257 h 4024629"/>
                <a:gd name="connsiteX280" fmla="*/ 101535 w 1399152"/>
                <a:gd name="connsiteY280" fmla="*/ 3472600 h 4024629"/>
                <a:gd name="connsiteX281" fmla="*/ 103669 w 1399152"/>
                <a:gd name="connsiteY281" fmla="*/ 3472162 h 4024629"/>
                <a:gd name="connsiteX282" fmla="*/ 91690 w 1399152"/>
                <a:gd name="connsiteY282" fmla="*/ 3503604 h 4024629"/>
                <a:gd name="connsiteX283" fmla="*/ 91111 w 1399152"/>
                <a:gd name="connsiteY283" fmla="*/ 3505299 h 4024629"/>
                <a:gd name="connsiteX284" fmla="*/ 101535 w 1399152"/>
                <a:gd name="connsiteY284" fmla="*/ 3472600 h 4024629"/>
                <a:gd name="connsiteX285" fmla="*/ 325585 w 1399152"/>
                <a:gd name="connsiteY285" fmla="*/ 3987197 h 4024629"/>
                <a:gd name="connsiteX286" fmla="*/ 116682 w 1399152"/>
                <a:gd name="connsiteY286" fmla="*/ 3987216 h 4024629"/>
                <a:gd name="connsiteX287" fmla="*/ 79312 w 1399152"/>
                <a:gd name="connsiteY287" fmla="*/ 3922742 h 4024629"/>
                <a:gd name="connsiteX288" fmla="*/ 79966 w 1399152"/>
                <a:gd name="connsiteY288" fmla="*/ 3915674 h 4024629"/>
                <a:gd name="connsiteX289" fmla="*/ 85819 w 1399152"/>
                <a:gd name="connsiteY289" fmla="*/ 3923761 h 4024629"/>
                <a:gd name="connsiteX290" fmla="*/ 160597 w 1399152"/>
                <a:gd name="connsiteY290" fmla="*/ 3960984 h 4024629"/>
                <a:gd name="connsiteX291" fmla="*/ 352313 w 1399152"/>
                <a:gd name="connsiteY291" fmla="*/ 3915303 h 4024629"/>
                <a:gd name="connsiteX292" fmla="*/ 358222 w 1399152"/>
                <a:gd name="connsiteY292" fmla="*/ 3907482 h 4024629"/>
                <a:gd name="connsiteX293" fmla="*/ 325585 w 1399152"/>
                <a:gd name="connsiteY293" fmla="*/ 3987197 h 4024629"/>
                <a:gd name="connsiteX294" fmla="*/ 346736 w 1399152"/>
                <a:gd name="connsiteY294" fmla="*/ 3564925 h 4024629"/>
                <a:gd name="connsiteX295" fmla="*/ 280115 w 1399152"/>
                <a:gd name="connsiteY295" fmla="*/ 3580689 h 4024629"/>
                <a:gd name="connsiteX296" fmla="*/ 133110 w 1399152"/>
                <a:gd name="connsiteY296" fmla="*/ 3577708 h 4024629"/>
                <a:gd name="connsiteX297" fmla="*/ 91538 w 1399152"/>
                <a:gd name="connsiteY297" fmla="*/ 3519101 h 4024629"/>
                <a:gd name="connsiteX298" fmla="*/ 91490 w 1399152"/>
                <a:gd name="connsiteY298" fmla="*/ 3511100 h 4024629"/>
                <a:gd name="connsiteX299" fmla="*/ 96394 w 1399152"/>
                <a:gd name="connsiteY299" fmla="*/ 3515205 h 4024629"/>
                <a:gd name="connsiteX300" fmla="*/ 314431 w 1399152"/>
                <a:gd name="connsiteY300" fmla="*/ 3516824 h 4024629"/>
                <a:gd name="connsiteX301" fmla="*/ 362396 w 1399152"/>
                <a:gd name="connsiteY301" fmla="*/ 3483163 h 4024629"/>
                <a:gd name="connsiteX302" fmla="*/ 364188 w 1399152"/>
                <a:gd name="connsiteY302" fmla="*/ 3483525 h 4024629"/>
                <a:gd name="connsiteX303" fmla="*/ 346736 w 1399152"/>
                <a:gd name="connsiteY303" fmla="*/ 3564925 h 4024629"/>
                <a:gd name="connsiteX304" fmla="*/ 803335 w 1399152"/>
                <a:gd name="connsiteY304" fmla="*/ 3501660 h 4024629"/>
                <a:gd name="connsiteX305" fmla="*/ 790862 w 1399152"/>
                <a:gd name="connsiteY305" fmla="*/ 3446444 h 4024629"/>
                <a:gd name="connsiteX306" fmla="*/ 801637 w 1399152"/>
                <a:gd name="connsiteY306" fmla="*/ 3432661 h 4024629"/>
                <a:gd name="connsiteX307" fmla="*/ 798498 w 1399152"/>
                <a:gd name="connsiteY307" fmla="*/ 3464275 h 4024629"/>
                <a:gd name="connsiteX308" fmla="*/ 804691 w 1399152"/>
                <a:gd name="connsiteY308" fmla="*/ 3472438 h 4024629"/>
                <a:gd name="connsiteX309" fmla="*/ 1040854 w 1399152"/>
                <a:gd name="connsiteY309" fmla="*/ 3473666 h 4024629"/>
                <a:gd name="connsiteX310" fmla="*/ 1048110 w 1399152"/>
                <a:gd name="connsiteY310" fmla="*/ 3433099 h 4024629"/>
                <a:gd name="connsiteX311" fmla="*/ 1048356 w 1399152"/>
                <a:gd name="connsiteY311" fmla="*/ 3429785 h 4024629"/>
                <a:gd name="connsiteX312" fmla="*/ 1071546 w 1399152"/>
                <a:gd name="connsiteY312" fmla="*/ 3439224 h 4024629"/>
                <a:gd name="connsiteX313" fmla="*/ 1059709 w 1399152"/>
                <a:gd name="connsiteY313" fmla="*/ 3512414 h 4024629"/>
                <a:gd name="connsiteX314" fmla="*/ 1050006 w 1399152"/>
                <a:gd name="connsiteY314" fmla="*/ 3532017 h 4024629"/>
                <a:gd name="connsiteX315" fmla="*/ 889343 w 1399152"/>
                <a:gd name="connsiteY315" fmla="*/ 3530531 h 4024629"/>
                <a:gd name="connsiteX316" fmla="*/ 837243 w 1399152"/>
                <a:gd name="connsiteY316" fmla="*/ 3525006 h 4024629"/>
                <a:gd name="connsiteX317" fmla="*/ 803335 w 1399152"/>
                <a:gd name="connsiteY317" fmla="*/ 3501660 h 4024629"/>
                <a:gd name="connsiteX318" fmla="*/ 1378484 w 1399152"/>
                <a:gd name="connsiteY318" fmla="*/ 3828197 h 4024629"/>
                <a:gd name="connsiteX319" fmla="*/ 1378304 w 1399152"/>
                <a:gd name="connsiteY319" fmla="*/ 3828292 h 4024629"/>
                <a:gd name="connsiteX320" fmla="*/ 1371798 w 1399152"/>
                <a:gd name="connsiteY320" fmla="*/ 3831330 h 4024629"/>
                <a:gd name="connsiteX321" fmla="*/ 1220970 w 1399152"/>
                <a:gd name="connsiteY321" fmla="*/ 3856390 h 4024629"/>
                <a:gd name="connsiteX322" fmla="*/ 1139496 w 1399152"/>
                <a:gd name="connsiteY322" fmla="*/ 3860839 h 4024629"/>
                <a:gd name="connsiteX323" fmla="*/ 836997 w 1399152"/>
                <a:gd name="connsiteY323" fmla="*/ 3805870 h 4024629"/>
                <a:gd name="connsiteX324" fmla="*/ 793860 w 1399152"/>
                <a:gd name="connsiteY324" fmla="*/ 3741052 h 4024629"/>
                <a:gd name="connsiteX325" fmla="*/ 794192 w 1399152"/>
                <a:gd name="connsiteY325" fmla="*/ 3739595 h 4024629"/>
                <a:gd name="connsiteX326" fmla="*/ 806617 w 1399152"/>
                <a:gd name="connsiteY326" fmla="*/ 3744472 h 4024629"/>
                <a:gd name="connsiteX327" fmla="*/ 1005428 w 1399152"/>
                <a:gd name="connsiteY327" fmla="*/ 3801574 h 4024629"/>
                <a:gd name="connsiteX328" fmla="*/ 1173243 w 1399152"/>
                <a:gd name="connsiteY328" fmla="*/ 3833635 h 4024629"/>
                <a:gd name="connsiteX329" fmla="*/ 1340934 w 1399152"/>
                <a:gd name="connsiteY329" fmla="*/ 3805432 h 4024629"/>
                <a:gd name="connsiteX330" fmla="*/ 1380144 w 1399152"/>
                <a:gd name="connsiteY330" fmla="*/ 3787963 h 4024629"/>
                <a:gd name="connsiteX331" fmla="*/ 1378484 w 1399152"/>
                <a:gd name="connsiteY331" fmla="*/ 3828197 h 402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Lst>
              <a:rect l="l" t="t" r="r" b="b"/>
              <a:pathLst>
                <a:path w="1399152" h="4024629">
                  <a:moveTo>
                    <a:pt x="1397141" y="3794545"/>
                  </a:moveTo>
                  <a:cubicBezTo>
                    <a:pt x="1395595" y="3784981"/>
                    <a:pt x="1393689" y="3775256"/>
                    <a:pt x="1395652" y="3765598"/>
                  </a:cubicBezTo>
                  <a:cubicBezTo>
                    <a:pt x="1396069" y="3763531"/>
                    <a:pt x="1395766" y="3761712"/>
                    <a:pt x="1395007" y="3760188"/>
                  </a:cubicBezTo>
                  <a:cubicBezTo>
                    <a:pt x="1399588" y="3731975"/>
                    <a:pt x="1380685" y="3698485"/>
                    <a:pt x="1345819" y="3682235"/>
                  </a:cubicBezTo>
                  <a:cubicBezTo>
                    <a:pt x="1313305" y="3666424"/>
                    <a:pt x="1277680" y="3672834"/>
                    <a:pt x="1243222" y="3666605"/>
                  </a:cubicBezTo>
                  <a:cubicBezTo>
                    <a:pt x="1167770" y="3653041"/>
                    <a:pt x="1112284" y="3596739"/>
                    <a:pt x="1063181" y="3541570"/>
                  </a:cubicBezTo>
                  <a:cubicBezTo>
                    <a:pt x="1070427" y="3534531"/>
                    <a:pt x="1075018" y="3520930"/>
                    <a:pt x="1080785" y="3494822"/>
                  </a:cubicBezTo>
                  <a:cubicBezTo>
                    <a:pt x="1083279" y="3483515"/>
                    <a:pt x="1085024" y="3472038"/>
                    <a:pt x="1086115" y="3460512"/>
                  </a:cubicBezTo>
                  <a:cubicBezTo>
                    <a:pt x="1088126" y="3447054"/>
                    <a:pt x="1091370" y="3424451"/>
                    <a:pt x="1072334" y="3423251"/>
                  </a:cubicBezTo>
                  <a:cubicBezTo>
                    <a:pt x="1064547" y="3420241"/>
                    <a:pt x="1057670" y="3413440"/>
                    <a:pt x="1049694" y="3411411"/>
                  </a:cubicBezTo>
                  <a:cubicBezTo>
                    <a:pt x="1070693" y="3110069"/>
                    <a:pt x="1036348" y="2807450"/>
                    <a:pt x="1061625" y="2506241"/>
                  </a:cubicBezTo>
                  <a:cubicBezTo>
                    <a:pt x="1097649" y="2238141"/>
                    <a:pt x="1125961" y="1965725"/>
                    <a:pt x="1068843" y="1698130"/>
                  </a:cubicBezTo>
                  <a:cubicBezTo>
                    <a:pt x="1067354" y="1690234"/>
                    <a:pt x="1065732" y="1682366"/>
                    <a:pt x="1064044" y="1674518"/>
                  </a:cubicBezTo>
                  <a:cubicBezTo>
                    <a:pt x="1074828" y="1657201"/>
                    <a:pt x="1066643" y="1560961"/>
                    <a:pt x="1064310" y="1552883"/>
                  </a:cubicBezTo>
                  <a:cubicBezTo>
                    <a:pt x="1061872" y="1543892"/>
                    <a:pt x="1050699" y="1409389"/>
                    <a:pt x="1038758" y="1431478"/>
                  </a:cubicBezTo>
                  <a:cubicBezTo>
                    <a:pt x="1037439" y="1493628"/>
                    <a:pt x="1054436" y="1554731"/>
                    <a:pt x="1054986" y="1616863"/>
                  </a:cubicBezTo>
                  <a:cubicBezTo>
                    <a:pt x="1055062" y="1625645"/>
                    <a:pt x="1054796" y="1634456"/>
                    <a:pt x="1053990" y="1643209"/>
                  </a:cubicBezTo>
                  <a:cubicBezTo>
                    <a:pt x="1049134" y="1641371"/>
                    <a:pt x="1042162" y="1645400"/>
                    <a:pt x="1043528" y="1652239"/>
                  </a:cubicBezTo>
                  <a:cubicBezTo>
                    <a:pt x="1049248" y="1680766"/>
                    <a:pt x="1054502" y="1709341"/>
                    <a:pt x="1059216" y="1737964"/>
                  </a:cubicBezTo>
                  <a:cubicBezTo>
                    <a:pt x="1059349" y="1738773"/>
                    <a:pt x="1058884" y="1739202"/>
                    <a:pt x="1058514" y="1738592"/>
                  </a:cubicBezTo>
                  <a:cubicBezTo>
                    <a:pt x="1055308" y="1733287"/>
                    <a:pt x="1052359" y="1727848"/>
                    <a:pt x="1049836" y="1722257"/>
                  </a:cubicBezTo>
                  <a:cubicBezTo>
                    <a:pt x="1042836" y="1706731"/>
                    <a:pt x="1039440" y="1689815"/>
                    <a:pt x="1039440" y="1672813"/>
                  </a:cubicBezTo>
                  <a:cubicBezTo>
                    <a:pt x="1039440" y="1665859"/>
                    <a:pt x="1029007" y="1665907"/>
                    <a:pt x="1028713" y="1672813"/>
                  </a:cubicBezTo>
                  <a:cubicBezTo>
                    <a:pt x="1027328" y="1705988"/>
                    <a:pt x="1038093" y="1742850"/>
                    <a:pt x="1063532" y="1765139"/>
                  </a:cubicBezTo>
                  <a:cubicBezTo>
                    <a:pt x="1077683" y="1857826"/>
                    <a:pt x="1086049" y="1951095"/>
                    <a:pt x="1086551" y="2045335"/>
                  </a:cubicBezTo>
                  <a:cubicBezTo>
                    <a:pt x="1088894" y="2177971"/>
                    <a:pt x="1069545" y="2309254"/>
                    <a:pt x="1052463" y="2440394"/>
                  </a:cubicBezTo>
                  <a:cubicBezTo>
                    <a:pt x="1011119" y="2779827"/>
                    <a:pt x="1065666" y="3124423"/>
                    <a:pt x="1028059" y="3463237"/>
                  </a:cubicBezTo>
                  <a:cubicBezTo>
                    <a:pt x="1024018" y="3469218"/>
                    <a:pt x="1014381" y="3468685"/>
                    <a:pt x="1008103" y="3468999"/>
                  </a:cubicBezTo>
                  <a:cubicBezTo>
                    <a:pt x="991589" y="3469837"/>
                    <a:pt x="975020" y="3470152"/>
                    <a:pt x="958488" y="3470104"/>
                  </a:cubicBezTo>
                  <a:cubicBezTo>
                    <a:pt x="910741" y="3470037"/>
                    <a:pt x="863070" y="3465580"/>
                    <a:pt x="816054" y="3457312"/>
                  </a:cubicBezTo>
                  <a:cubicBezTo>
                    <a:pt x="832245" y="3291044"/>
                    <a:pt x="787827" y="3127671"/>
                    <a:pt x="782449" y="2962050"/>
                  </a:cubicBezTo>
                  <a:cubicBezTo>
                    <a:pt x="790085" y="2790372"/>
                    <a:pt x="793310" y="2619569"/>
                    <a:pt x="757751" y="2450177"/>
                  </a:cubicBezTo>
                  <a:cubicBezTo>
                    <a:pt x="743856" y="2356993"/>
                    <a:pt x="729989" y="2262439"/>
                    <a:pt x="703583" y="2171837"/>
                  </a:cubicBezTo>
                  <a:cubicBezTo>
                    <a:pt x="727921" y="2119126"/>
                    <a:pt x="754299" y="2067348"/>
                    <a:pt x="782753" y="2016703"/>
                  </a:cubicBezTo>
                  <a:cubicBezTo>
                    <a:pt x="787922" y="2007493"/>
                    <a:pt x="773809" y="1999215"/>
                    <a:pt x="768649" y="2008426"/>
                  </a:cubicBezTo>
                  <a:cubicBezTo>
                    <a:pt x="624271" y="2257133"/>
                    <a:pt x="544324" y="2533978"/>
                    <a:pt x="492290" y="2815384"/>
                  </a:cubicBezTo>
                  <a:cubicBezTo>
                    <a:pt x="416156" y="3016085"/>
                    <a:pt x="380559" y="3226073"/>
                    <a:pt x="353821" y="3438433"/>
                  </a:cubicBezTo>
                  <a:cubicBezTo>
                    <a:pt x="352664" y="3446053"/>
                    <a:pt x="352114" y="3454626"/>
                    <a:pt x="350928" y="3463017"/>
                  </a:cubicBezTo>
                  <a:cubicBezTo>
                    <a:pt x="348425" y="3465504"/>
                    <a:pt x="347353" y="3469075"/>
                    <a:pt x="349297" y="3472162"/>
                  </a:cubicBezTo>
                  <a:cubicBezTo>
                    <a:pt x="348263" y="3476743"/>
                    <a:pt x="346897" y="3481144"/>
                    <a:pt x="344934" y="3485125"/>
                  </a:cubicBezTo>
                  <a:cubicBezTo>
                    <a:pt x="311747" y="3520853"/>
                    <a:pt x="166838" y="3513586"/>
                    <a:pt x="109341" y="3501927"/>
                  </a:cubicBezTo>
                  <a:cubicBezTo>
                    <a:pt x="156082" y="3388294"/>
                    <a:pt x="142320" y="3262764"/>
                    <a:pt x="148874" y="3142644"/>
                  </a:cubicBezTo>
                  <a:cubicBezTo>
                    <a:pt x="154460" y="2866667"/>
                    <a:pt x="300232" y="2614883"/>
                    <a:pt x="301674" y="2339953"/>
                  </a:cubicBezTo>
                  <a:cubicBezTo>
                    <a:pt x="271711" y="2073520"/>
                    <a:pt x="305752" y="1807677"/>
                    <a:pt x="349354" y="1544730"/>
                  </a:cubicBezTo>
                  <a:cubicBezTo>
                    <a:pt x="351014" y="1533605"/>
                    <a:pt x="352380" y="1522432"/>
                    <a:pt x="353755" y="1511259"/>
                  </a:cubicBezTo>
                  <a:cubicBezTo>
                    <a:pt x="363278" y="1516593"/>
                    <a:pt x="373645" y="1520784"/>
                    <a:pt x="382010" y="1527966"/>
                  </a:cubicBezTo>
                  <a:cubicBezTo>
                    <a:pt x="385700" y="1530776"/>
                    <a:pt x="390736" y="1527623"/>
                    <a:pt x="391950" y="1523908"/>
                  </a:cubicBezTo>
                  <a:cubicBezTo>
                    <a:pt x="399937" y="1499448"/>
                    <a:pt x="406728" y="1474740"/>
                    <a:pt x="412580" y="1449680"/>
                  </a:cubicBezTo>
                  <a:cubicBezTo>
                    <a:pt x="413395" y="1446194"/>
                    <a:pt x="411527" y="1442203"/>
                    <a:pt x="407856" y="1441317"/>
                  </a:cubicBezTo>
                  <a:cubicBezTo>
                    <a:pt x="398922" y="1439755"/>
                    <a:pt x="391818" y="1433983"/>
                    <a:pt x="383594" y="1430754"/>
                  </a:cubicBezTo>
                  <a:cubicBezTo>
                    <a:pt x="382058" y="1430297"/>
                    <a:pt x="380701" y="1430382"/>
                    <a:pt x="379554" y="1430821"/>
                  </a:cubicBezTo>
                  <a:cubicBezTo>
                    <a:pt x="379895" y="1429239"/>
                    <a:pt x="380246" y="1427658"/>
                    <a:pt x="380569" y="1426068"/>
                  </a:cubicBezTo>
                  <a:cubicBezTo>
                    <a:pt x="381166" y="1422972"/>
                    <a:pt x="382124" y="1419295"/>
                    <a:pt x="382760" y="1415590"/>
                  </a:cubicBezTo>
                  <a:cubicBezTo>
                    <a:pt x="389114" y="1422400"/>
                    <a:pt x="396759" y="1427325"/>
                    <a:pt x="406168" y="1430878"/>
                  </a:cubicBezTo>
                  <a:cubicBezTo>
                    <a:pt x="509809" y="1458233"/>
                    <a:pt x="615270" y="1479512"/>
                    <a:pt x="719518" y="1504782"/>
                  </a:cubicBezTo>
                  <a:cubicBezTo>
                    <a:pt x="743306" y="1510307"/>
                    <a:pt x="766961" y="1517174"/>
                    <a:pt x="791479" y="1518050"/>
                  </a:cubicBezTo>
                  <a:cubicBezTo>
                    <a:pt x="794125" y="1516850"/>
                    <a:pt x="795643" y="1515622"/>
                    <a:pt x="796240" y="1514393"/>
                  </a:cubicBezTo>
                  <a:cubicBezTo>
                    <a:pt x="826193" y="1523689"/>
                    <a:pt x="877810" y="1531424"/>
                    <a:pt x="883121" y="1530814"/>
                  </a:cubicBezTo>
                  <a:cubicBezTo>
                    <a:pt x="908047" y="1532062"/>
                    <a:pt x="934074" y="1528414"/>
                    <a:pt x="956050" y="1515955"/>
                  </a:cubicBezTo>
                  <a:cubicBezTo>
                    <a:pt x="963173" y="1512831"/>
                    <a:pt x="978927" y="1498324"/>
                    <a:pt x="970770" y="1492285"/>
                  </a:cubicBezTo>
                  <a:lnTo>
                    <a:pt x="1060516" y="1400150"/>
                  </a:lnTo>
                  <a:cubicBezTo>
                    <a:pt x="1088562" y="1518870"/>
                    <a:pt x="1149132" y="1628007"/>
                    <a:pt x="1187840" y="1743526"/>
                  </a:cubicBezTo>
                  <a:cubicBezTo>
                    <a:pt x="1192876" y="1762843"/>
                    <a:pt x="1209266" y="1788646"/>
                    <a:pt x="1201346" y="1808325"/>
                  </a:cubicBezTo>
                  <a:cubicBezTo>
                    <a:pt x="1185952" y="1825203"/>
                    <a:pt x="1162070" y="1834890"/>
                    <a:pt x="1150972" y="1855874"/>
                  </a:cubicBezTo>
                  <a:cubicBezTo>
                    <a:pt x="1135768" y="1886439"/>
                    <a:pt x="1151902" y="1919863"/>
                    <a:pt x="1152224" y="1951676"/>
                  </a:cubicBezTo>
                  <a:cubicBezTo>
                    <a:pt x="1152395" y="1977365"/>
                    <a:pt x="1148592" y="2003244"/>
                    <a:pt x="1141933" y="2027790"/>
                  </a:cubicBezTo>
                  <a:cubicBezTo>
                    <a:pt x="1139439" y="2036973"/>
                    <a:pt x="1136271" y="2045926"/>
                    <a:pt x="1132686" y="2054727"/>
                  </a:cubicBezTo>
                  <a:cubicBezTo>
                    <a:pt x="1127535" y="2067357"/>
                    <a:pt x="1123428" y="2080845"/>
                    <a:pt x="1130182" y="2093808"/>
                  </a:cubicBezTo>
                  <a:cubicBezTo>
                    <a:pt x="1147188" y="2122088"/>
                    <a:pt x="1179313" y="2096342"/>
                    <a:pt x="1185639" y="2073015"/>
                  </a:cubicBezTo>
                  <a:cubicBezTo>
                    <a:pt x="1192905" y="2055394"/>
                    <a:pt x="1197410" y="2036839"/>
                    <a:pt x="1206003" y="2019761"/>
                  </a:cubicBezTo>
                  <a:cubicBezTo>
                    <a:pt x="1211315" y="2009207"/>
                    <a:pt x="1214084" y="1995958"/>
                    <a:pt x="1221482" y="1986471"/>
                  </a:cubicBezTo>
                  <a:cubicBezTo>
                    <a:pt x="1242472" y="2009921"/>
                    <a:pt x="1249425" y="2040049"/>
                    <a:pt x="1246057" y="2069967"/>
                  </a:cubicBezTo>
                  <a:cubicBezTo>
                    <a:pt x="1244720" y="2067357"/>
                    <a:pt x="1241941" y="2065376"/>
                    <a:pt x="1238327" y="2065919"/>
                  </a:cubicBezTo>
                  <a:cubicBezTo>
                    <a:pt x="1226775" y="2067672"/>
                    <a:pt x="1214302" y="2070672"/>
                    <a:pt x="1207739" y="2081388"/>
                  </a:cubicBezTo>
                  <a:cubicBezTo>
                    <a:pt x="1204609" y="2086502"/>
                    <a:pt x="1203309" y="2093713"/>
                    <a:pt x="1205339" y="2098990"/>
                  </a:cubicBezTo>
                  <a:cubicBezTo>
                    <a:pt x="1200009" y="2102114"/>
                    <a:pt x="1195143" y="2105772"/>
                    <a:pt x="1191397" y="2110344"/>
                  </a:cubicBezTo>
                  <a:cubicBezTo>
                    <a:pt x="1184928" y="2116564"/>
                    <a:pt x="1184235" y="2129308"/>
                    <a:pt x="1188617" y="2137166"/>
                  </a:cubicBezTo>
                  <a:cubicBezTo>
                    <a:pt x="1173973" y="2146015"/>
                    <a:pt x="1161605" y="2156873"/>
                    <a:pt x="1163160" y="2167217"/>
                  </a:cubicBezTo>
                  <a:cubicBezTo>
                    <a:pt x="1165996" y="2172094"/>
                    <a:pt x="1169771" y="2177762"/>
                    <a:pt x="1174457" y="2181819"/>
                  </a:cubicBezTo>
                  <a:cubicBezTo>
                    <a:pt x="1160457" y="2194364"/>
                    <a:pt x="1143356" y="2213871"/>
                    <a:pt x="1158522" y="2225720"/>
                  </a:cubicBezTo>
                  <a:cubicBezTo>
                    <a:pt x="1184065" y="2236417"/>
                    <a:pt x="1211647" y="2216824"/>
                    <a:pt x="1231422" y="2202498"/>
                  </a:cubicBezTo>
                  <a:cubicBezTo>
                    <a:pt x="1309729" y="2155606"/>
                    <a:pt x="1342603" y="2088455"/>
                    <a:pt x="1336865" y="1997472"/>
                  </a:cubicBezTo>
                  <a:cubicBezTo>
                    <a:pt x="1321225" y="1945456"/>
                    <a:pt x="1315591" y="1891707"/>
                    <a:pt x="1315543" y="1837300"/>
                  </a:cubicBezTo>
                  <a:cubicBezTo>
                    <a:pt x="1308363" y="1719790"/>
                    <a:pt x="1296649" y="1602271"/>
                    <a:pt x="1282033" y="1485465"/>
                  </a:cubicBezTo>
                  <a:cubicBezTo>
                    <a:pt x="1266649" y="1416362"/>
                    <a:pt x="1281388" y="1340895"/>
                    <a:pt x="1254243" y="1274868"/>
                  </a:cubicBezTo>
                  <a:lnTo>
                    <a:pt x="1259393" y="1277773"/>
                  </a:lnTo>
                  <a:lnTo>
                    <a:pt x="1213335" y="1104923"/>
                  </a:lnTo>
                  <a:cubicBezTo>
                    <a:pt x="1215346" y="1106875"/>
                    <a:pt x="1205652" y="1048420"/>
                    <a:pt x="1199269" y="1022112"/>
                  </a:cubicBezTo>
                  <a:cubicBezTo>
                    <a:pt x="1199155" y="1021550"/>
                    <a:pt x="1198994" y="1020674"/>
                    <a:pt x="1198880" y="1020112"/>
                  </a:cubicBezTo>
                  <a:lnTo>
                    <a:pt x="1188703" y="950675"/>
                  </a:lnTo>
                  <a:cubicBezTo>
                    <a:pt x="1175377" y="841518"/>
                    <a:pt x="1173176" y="731133"/>
                    <a:pt x="1164289" y="621548"/>
                  </a:cubicBezTo>
                  <a:cubicBezTo>
                    <a:pt x="1163492" y="509858"/>
                    <a:pt x="1130276" y="450546"/>
                    <a:pt x="1034357" y="393138"/>
                  </a:cubicBezTo>
                  <a:cubicBezTo>
                    <a:pt x="996161" y="368431"/>
                    <a:pt x="957008" y="345142"/>
                    <a:pt x="917874" y="321977"/>
                  </a:cubicBezTo>
                  <a:cubicBezTo>
                    <a:pt x="912382" y="318939"/>
                    <a:pt x="903646" y="311681"/>
                    <a:pt x="896997" y="314262"/>
                  </a:cubicBezTo>
                  <a:cubicBezTo>
                    <a:pt x="896931" y="314290"/>
                    <a:pt x="896874" y="314319"/>
                    <a:pt x="896798" y="314348"/>
                  </a:cubicBezTo>
                  <a:cubicBezTo>
                    <a:pt x="896153" y="313957"/>
                    <a:pt x="895518" y="313567"/>
                    <a:pt x="894863" y="313176"/>
                  </a:cubicBezTo>
                  <a:lnTo>
                    <a:pt x="897263" y="287268"/>
                  </a:lnTo>
                  <a:cubicBezTo>
                    <a:pt x="903172" y="278334"/>
                    <a:pt x="906606" y="268418"/>
                    <a:pt x="904965" y="256674"/>
                  </a:cubicBezTo>
                  <a:cubicBezTo>
                    <a:pt x="891477" y="242177"/>
                    <a:pt x="878028" y="227022"/>
                    <a:pt x="863137" y="213897"/>
                  </a:cubicBezTo>
                  <a:cubicBezTo>
                    <a:pt x="857379" y="208944"/>
                    <a:pt x="845647" y="210277"/>
                    <a:pt x="846349" y="207639"/>
                  </a:cubicBezTo>
                  <a:cubicBezTo>
                    <a:pt x="848653" y="198762"/>
                    <a:pt x="835631" y="195295"/>
                    <a:pt x="832757" y="203877"/>
                  </a:cubicBezTo>
                  <a:cubicBezTo>
                    <a:pt x="823063" y="232775"/>
                    <a:pt x="828935" y="263941"/>
                    <a:pt x="839273" y="291831"/>
                  </a:cubicBezTo>
                  <a:cubicBezTo>
                    <a:pt x="841426" y="297365"/>
                    <a:pt x="844679" y="310042"/>
                    <a:pt x="851271" y="312976"/>
                  </a:cubicBezTo>
                  <a:cubicBezTo>
                    <a:pt x="852077" y="313338"/>
                    <a:pt x="852381" y="314271"/>
                    <a:pt x="851774" y="314910"/>
                  </a:cubicBezTo>
                  <a:cubicBezTo>
                    <a:pt x="844395" y="322615"/>
                    <a:pt x="837964" y="330940"/>
                    <a:pt x="834568" y="341151"/>
                  </a:cubicBezTo>
                  <a:cubicBezTo>
                    <a:pt x="831808" y="348609"/>
                    <a:pt x="833288" y="357972"/>
                    <a:pt x="827730" y="363897"/>
                  </a:cubicBezTo>
                  <a:cubicBezTo>
                    <a:pt x="824960" y="368335"/>
                    <a:pt x="798147" y="390100"/>
                    <a:pt x="786300" y="404778"/>
                  </a:cubicBezTo>
                  <a:lnTo>
                    <a:pt x="782687" y="396072"/>
                  </a:lnTo>
                  <a:cubicBezTo>
                    <a:pt x="785105" y="394720"/>
                    <a:pt x="786585" y="392072"/>
                    <a:pt x="785266" y="388624"/>
                  </a:cubicBezTo>
                  <a:cubicBezTo>
                    <a:pt x="777185" y="367459"/>
                    <a:pt x="769114" y="346285"/>
                    <a:pt x="761033" y="325120"/>
                  </a:cubicBezTo>
                  <a:cubicBezTo>
                    <a:pt x="744330" y="282058"/>
                    <a:pt x="740707" y="248130"/>
                    <a:pt x="692970" y="229680"/>
                  </a:cubicBezTo>
                  <a:cubicBezTo>
                    <a:pt x="663349" y="213868"/>
                    <a:pt x="634316" y="197000"/>
                    <a:pt x="605501" y="179750"/>
                  </a:cubicBezTo>
                  <a:cubicBezTo>
                    <a:pt x="604220" y="179169"/>
                    <a:pt x="601204" y="177273"/>
                    <a:pt x="597439" y="174949"/>
                  </a:cubicBezTo>
                  <a:cubicBezTo>
                    <a:pt x="597647" y="174692"/>
                    <a:pt x="597856" y="174463"/>
                    <a:pt x="598046" y="174168"/>
                  </a:cubicBezTo>
                  <a:cubicBezTo>
                    <a:pt x="610471" y="151308"/>
                    <a:pt x="611002" y="122790"/>
                    <a:pt x="611258" y="97282"/>
                  </a:cubicBezTo>
                  <a:cubicBezTo>
                    <a:pt x="611031" y="89519"/>
                    <a:pt x="599668" y="89567"/>
                    <a:pt x="599279" y="97282"/>
                  </a:cubicBezTo>
                  <a:cubicBezTo>
                    <a:pt x="599061" y="108808"/>
                    <a:pt x="597211" y="120066"/>
                    <a:pt x="594641" y="131172"/>
                  </a:cubicBezTo>
                  <a:cubicBezTo>
                    <a:pt x="594375" y="131096"/>
                    <a:pt x="594100" y="131039"/>
                    <a:pt x="593816" y="131010"/>
                  </a:cubicBezTo>
                  <a:cubicBezTo>
                    <a:pt x="564564" y="130306"/>
                    <a:pt x="542313" y="157680"/>
                    <a:pt x="529433" y="181350"/>
                  </a:cubicBezTo>
                  <a:cubicBezTo>
                    <a:pt x="526767" y="186751"/>
                    <a:pt x="523732" y="193637"/>
                    <a:pt x="524017" y="199905"/>
                  </a:cubicBezTo>
                  <a:cubicBezTo>
                    <a:pt x="513565" y="198552"/>
                    <a:pt x="503065" y="204905"/>
                    <a:pt x="497440" y="220698"/>
                  </a:cubicBezTo>
                  <a:cubicBezTo>
                    <a:pt x="495382" y="225146"/>
                    <a:pt x="493400" y="229632"/>
                    <a:pt x="491465" y="234138"/>
                  </a:cubicBezTo>
                  <a:cubicBezTo>
                    <a:pt x="480870" y="232737"/>
                    <a:pt x="458477" y="242996"/>
                    <a:pt x="451325" y="243739"/>
                  </a:cubicBezTo>
                  <a:cubicBezTo>
                    <a:pt x="445321" y="246501"/>
                    <a:pt x="423269" y="248082"/>
                    <a:pt x="414610" y="254083"/>
                  </a:cubicBezTo>
                  <a:cubicBezTo>
                    <a:pt x="396693" y="197628"/>
                    <a:pt x="389190" y="117885"/>
                    <a:pt x="385320" y="95254"/>
                  </a:cubicBezTo>
                  <a:cubicBezTo>
                    <a:pt x="382816" y="79337"/>
                    <a:pt x="381176" y="61564"/>
                    <a:pt x="375380" y="46476"/>
                  </a:cubicBezTo>
                  <a:cubicBezTo>
                    <a:pt x="368798" y="25797"/>
                    <a:pt x="341747" y="16444"/>
                    <a:pt x="338029" y="44333"/>
                  </a:cubicBezTo>
                  <a:cubicBezTo>
                    <a:pt x="333628" y="94434"/>
                    <a:pt x="335335" y="144841"/>
                    <a:pt x="341159" y="194742"/>
                  </a:cubicBezTo>
                  <a:cubicBezTo>
                    <a:pt x="313701" y="154680"/>
                    <a:pt x="328450" y="88348"/>
                    <a:pt x="317988" y="42066"/>
                  </a:cubicBezTo>
                  <a:cubicBezTo>
                    <a:pt x="315360" y="27959"/>
                    <a:pt x="311301" y="2337"/>
                    <a:pt x="293669" y="108"/>
                  </a:cubicBezTo>
                  <a:cubicBezTo>
                    <a:pt x="275856" y="-1473"/>
                    <a:pt x="267206" y="14529"/>
                    <a:pt x="266163" y="30293"/>
                  </a:cubicBezTo>
                  <a:cubicBezTo>
                    <a:pt x="259135" y="25083"/>
                    <a:pt x="251053" y="22978"/>
                    <a:pt x="242887" y="27283"/>
                  </a:cubicBezTo>
                  <a:cubicBezTo>
                    <a:pt x="234227" y="36789"/>
                    <a:pt x="236001" y="51867"/>
                    <a:pt x="233630" y="63878"/>
                  </a:cubicBezTo>
                  <a:cubicBezTo>
                    <a:pt x="232473" y="77537"/>
                    <a:pt x="231088" y="106969"/>
                    <a:pt x="232397" y="134763"/>
                  </a:cubicBezTo>
                  <a:cubicBezTo>
                    <a:pt x="216538" y="109408"/>
                    <a:pt x="175460" y="113503"/>
                    <a:pt x="184650" y="152699"/>
                  </a:cubicBezTo>
                  <a:cubicBezTo>
                    <a:pt x="190711" y="194637"/>
                    <a:pt x="200424" y="236433"/>
                    <a:pt x="222191" y="273200"/>
                  </a:cubicBezTo>
                  <a:cubicBezTo>
                    <a:pt x="231818" y="290526"/>
                    <a:pt x="241635" y="307613"/>
                    <a:pt x="247724" y="326597"/>
                  </a:cubicBezTo>
                  <a:cubicBezTo>
                    <a:pt x="248749" y="329797"/>
                    <a:pt x="249707" y="333026"/>
                    <a:pt x="250598" y="336265"/>
                  </a:cubicBezTo>
                  <a:cubicBezTo>
                    <a:pt x="249356" y="335988"/>
                    <a:pt x="247696" y="336007"/>
                    <a:pt x="245533" y="336379"/>
                  </a:cubicBezTo>
                  <a:cubicBezTo>
                    <a:pt x="223898" y="352991"/>
                    <a:pt x="214281" y="381775"/>
                    <a:pt x="200708" y="404835"/>
                  </a:cubicBezTo>
                  <a:cubicBezTo>
                    <a:pt x="153113" y="498104"/>
                    <a:pt x="117906" y="596821"/>
                    <a:pt x="84329" y="695710"/>
                  </a:cubicBezTo>
                  <a:cubicBezTo>
                    <a:pt x="71402" y="724151"/>
                    <a:pt x="55192" y="751202"/>
                    <a:pt x="47443" y="781749"/>
                  </a:cubicBezTo>
                  <a:cubicBezTo>
                    <a:pt x="39447" y="808886"/>
                    <a:pt x="32172" y="836127"/>
                    <a:pt x="21483" y="862349"/>
                  </a:cubicBezTo>
                  <a:cubicBezTo>
                    <a:pt x="8887" y="883924"/>
                    <a:pt x="408" y="907546"/>
                    <a:pt x="0" y="933206"/>
                  </a:cubicBezTo>
                  <a:cubicBezTo>
                    <a:pt x="9049" y="1068890"/>
                    <a:pt x="68035" y="1193096"/>
                    <a:pt x="219033" y="1105856"/>
                  </a:cubicBezTo>
                  <a:cubicBezTo>
                    <a:pt x="241682" y="1096617"/>
                    <a:pt x="231410" y="1075157"/>
                    <a:pt x="244424" y="1057964"/>
                  </a:cubicBezTo>
                  <a:cubicBezTo>
                    <a:pt x="245590" y="1055755"/>
                    <a:pt x="246833" y="1053545"/>
                    <a:pt x="248104" y="1051316"/>
                  </a:cubicBezTo>
                  <a:cubicBezTo>
                    <a:pt x="248919" y="1075852"/>
                    <a:pt x="252315" y="1100532"/>
                    <a:pt x="254819" y="1124763"/>
                  </a:cubicBezTo>
                  <a:cubicBezTo>
                    <a:pt x="261316" y="1172379"/>
                    <a:pt x="261847" y="1221366"/>
                    <a:pt x="272489" y="1268200"/>
                  </a:cubicBezTo>
                  <a:cubicBezTo>
                    <a:pt x="279034" y="1289260"/>
                    <a:pt x="312781" y="1314082"/>
                    <a:pt x="351592" y="1336418"/>
                  </a:cubicBezTo>
                  <a:cubicBezTo>
                    <a:pt x="341539" y="1352963"/>
                    <a:pt x="368333" y="1392711"/>
                    <a:pt x="375428" y="1405998"/>
                  </a:cubicBezTo>
                  <a:cubicBezTo>
                    <a:pt x="375523" y="1406141"/>
                    <a:pt x="375617" y="1406284"/>
                    <a:pt x="375712" y="1406427"/>
                  </a:cubicBezTo>
                  <a:cubicBezTo>
                    <a:pt x="372620" y="1411275"/>
                    <a:pt x="370960" y="1417943"/>
                    <a:pt x="369158" y="1422896"/>
                  </a:cubicBezTo>
                  <a:cubicBezTo>
                    <a:pt x="360888" y="1446708"/>
                    <a:pt x="354106" y="1471026"/>
                    <a:pt x="346793" y="1495143"/>
                  </a:cubicBezTo>
                  <a:cubicBezTo>
                    <a:pt x="346660" y="1495600"/>
                    <a:pt x="346575" y="1496048"/>
                    <a:pt x="346509" y="1496486"/>
                  </a:cubicBezTo>
                  <a:cubicBezTo>
                    <a:pt x="345873" y="1497057"/>
                    <a:pt x="345399" y="1497838"/>
                    <a:pt x="345200" y="1498848"/>
                  </a:cubicBezTo>
                  <a:cubicBezTo>
                    <a:pt x="309157" y="1691606"/>
                    <a:pt x="279612" y="1886858"/>
                    <a:pt x="274623" y="2083188"/>
                  </a:cubicBezTo>
                  <a:cubicBezTo>
                    <a:pt x="270089" y="2217786"/>
                    <a:pt x="301788" y="2352260"/>
                    <a:pt x="275752" y="2485886"/>
                  </a:cubicBezTo>
                  <a:cubicBezTo>
                    <a:pt x="232615" y="2684225"/>
                    <a:pt x="157590" y="2875754"/>
                    <a:pt x="138383" y="3079198"/>
                  </a:cubicBezTo>
                  <a:cubicBezTo>
                    <a:pt x="122601" y="3206509"/>
                    <a:pt x="144406" y="3340840"/>
                    <a:pt x="106192" y="3464170"/>
                  </a:cubicBezTo>
                  <a:cubicBezTo>
                    <a:pt x="105348" y="3462627"/>
                    <a:pt x="103792" y="3461446"/>
                    <a:pt x="101516" y="3461284"/>
                  </a:cubicBezTo>
                  <a:cubicBezTo>
                    <a:pt x="62619" y="3461255"/>
                    <a:pt x="75964" y="3524473"/>
                    <a:pt x="76372" y="3549847"/>
                  </a:cubicBezTo>
                  <a:cubicBezTo>
                    <a:pt x="78629" y="3566183"/>
                    <a:pt x="86435" y="3580165"/>
                    <a:pt x="101933" y="3587052"/>
                  </a:cubicBezTo>
                  <a:cubicBezTo>
                    <a:pt x="104627" y="3587814"/>
                    <a:pt x="107340" y="3588519"/>
                    <a:pt x="110062" y="3589214"/>
                  </a:cubicBezTo>
                  <a:cubicBezTo>
                    <a:pt x="99998" y="3627543"/>
                    <a:pt x="100425" y="3667700"/>
                    <a:pt x="93473" y="3706657"/>
                  </a:cubicBezTo>
                  <a:cubicBezTo>
                    <a:pt x="87697" y="3732527"/>
                    <a:pt x="81531" y="3758264"/>
                    <a:pt x="77794" y="3784515"/>
                  </a:cubicBezTo>
                  <a:cubicBezTo>
                    <a:pt x="74645" y="3798421"/>
                    <a:pt x="71184" y="3811299"/>
                    <a:pt x="71259" y="3825710"/>
                  </a:cubicBezTo>
                  <a:cubicBezTo>
                    <a:pt x="60940" y="3944916"/>
                    <a:pt x="37702" y="4001056"/>
                    <a:pt x="183550" y="4023449"/>
                  </a:cubicBezTo>
                  <a:cubicBezTo>
                    <a:pt x="234398" y="4027717"/>
                    <a:pt x="325206" y="4021820"/>
                    <a:pt x="361134" y="3982178"/>
                  </a:cubicBezTo>
                  <a:cubicBezTo>
                    <a:pt x="394189" y="3927533"/>
                    <a:pt x="369718" y="3851590"/>
                    <a:pt x="332215" y="3804765"/>
                  </a:cubicBezTo>
                  <a:lnTo>
                    <a:pt x="332661" y="3802003"/>
                  </a:lnTo>
                  <a:cubicBezTo>
                    <a:pt x="372744" y="3747624"/>
                    <a:pt x="321345" y="3656623"/>
                    <a:pt x="315275" y="3595596"/>
                  </a:cubicBezTo>
                  <a:cubicBezTo>
                    <a:pt x="319809" y="3595005"/>
                    <a:pt x="324855" y="3594634"/>
                    <a:pt x="328155" y="3591586"/>
                  </a:cubicBezTo>
                  <a:cubicBezTo>
                    <a:pt x="328734" y="3590814"/>
                    <a:pt x="329066" y="3590090"/>
                    <a:pt x="329218" y="3589424"/>
                  </a:cubicBezTo>
                  <a:cubicBezTo>
                    <a:pt x="330953" y="3589100"/>
                    <a:pt x="332689" y="3588776"/>
                    <a:pt x="334425" y="3588443"/>
                  </a:cubicBezTo>
                  <a:cubicBezTo>
                    <a:pt x="374081" y="3583013"/>
                    <a:pt x="377742" y="3525282"/>
                    <a:pt x="381176" y="3493278"/>
                  </a:cubicBezTo>
                  <a:cubicBezTo>
                    <a:pt x="382598" y="3482372"/>
                    <a:pt x="380455" y="3468142"/>
                    <a:pt x="367821" y="3466866"/>
                  </a:cubicBezTo>
                  <a:cubicBezTo>
                    <a:pt x="367157" y="3465551"/>
                    <a:pt x="366417" y="3464437"/>
                    <a:pt x="365630" y="3463522"/>
                  </a:cubicBezTo>
                  <a:cubicBezTo>
                    <a:pt x="386525" y="3328696"/>
                    <a:pt x="401767" y="3192689"/>
                    <a:pt x="432147" y="3059567"/>
                  </a:cubicBezTo>
                  <a:cubicBezTo>
                    <a:pt x="462195" y="2942190"/>
                    <a:pt x="513346" y="2831510"/>
                    <a:pt x="531301" y="2710876"/>
                  </a:cubicBezTo>
                  <a:cubicBezTo>
                    <a:pt x="565684" y="2531520"/>
                    <a:pt x="620420" y="2355955"/>
                    <a:pt x="695483" y="2189582"/>
                  </a:cubicBezTo>
                  <a:cubicBezTo>
                    <a:pt x="746758" y="2434775"/>
                    <a:pt x="789373" y="2683139"/>
                    <a:pt x="766581" y="2934208"/>
                  </a:cubicBezTo>
                  <a:cubicBezTo>
                    <a:pt x="766724" y="3095876"/>
                    <a:pt x="811445" y="3255830"/>
                    <a:pt x="802624" y="3417393"/>
                  </a:cubicBezTo>
                  <a:cubicBezTo>
                    <a:pt x="764239" y="3437690"/>
                    <a:pt x="775089" y="3454378"/>
                    <a:pt x="785058" y="3493145"/>
                  </a:cubicBezTo>
                  <a:cubicBezTo>
                    <a:pt x="789184" y="3510042"/>
                    <a:pt x="791574" y="3532960"/>
                    <a:pt x="812127" y="3536588"/>
                  </a:cubicBezTo>
                  <a:cubicBezTo>
                    <a:pt x="813996" y="3536912"/>
                    <a:pt x="813370" y="3539408"/>
                    <a:pt x="813010" y="3540484"/>
                  </a:cubicBezTo>
                  <a:cubicBezTo>
                    <a:pt x="797540" y="3595043"/>
                    <a:pt x="794030" y="3653146"/>
                    <a:pt x="791868" y="3709944"/>
                  </a:cubicBezTo>
                  <a:cubicBezTo>
                    <a:pt x="791365" y="3710344"/>
                    <a:pt x="790900" y="3710829"/>
                    <a:pt x="790530" y="3711448"/>
                  </a:cubicBezTo>
                  <a:cubicBezTo>
                    <a:pt x="774093" y="3740395"/>
                    <a:pt x="767710" y="3789058"/>
                    <a:pt x="798934" y="3810232"/>
                  </a:cubicBezTo>
                  <a:cubicBezTo>
                    <a:pt x="871398" y="3836083"/>
                    <a:pt x="949686" y="3844637"/>
                    <a:pt x="1025071" y="3859400"/>
                  </a:cubicBezTo>
                  <a:cubicBezTo>
                    <a:pt x="1065334" y="3866039"/>
                    <a:pt x="1105512" y="3873716"/>
                    <a:pt x="1146050" y="3878479"/>
                  </a:cubicBezTo>
                  <a:cubicBezTo>
                    <a:pt x="1220752" y="3875317"/>
                    <a:pt x="1296498" y="3867658"/>
                    <a:pt x="1369113" y="3849151"/>
                  </a:cubicBezTo>
                  <a:cubicBezTo>
                    <a:pt x="1398004" y="3844417"/>
                    <a:pt x="1402633" y="3819586"/>
                    <a:pt x="1397141" y="3794545"/>
                  </a:cubicBezTo>
                  <a:close/>
                  <a:moveTo>
                    <a:pt x="1221881" y="2087303"/>
                  </a:moveTo>
                  <a:cubicBezTo>
                    <a:pt x="1226452" y="2081683"/>
                    <a:pt x="1235349" y="2080530"/>
                    <a:pt x="1241979" y="2079216"/>
                  </a:cubicBezTo>
                  <a:cubicBezTo>
                    <a:pt x="1243203" y="2078978"/>
                    <a:pt x="1244170" y="2078511"/>
                    <a:pt x="1244929" y="2077901"/>
                  </a:cubicBezTo>
                  <a:cubicBezTo>
                    <a:pt x="1244180" y="2082245"/>
                    <a:pt x="1243212" y="2086569"/>
                    <a:pt x="1242055" y="2090855"/>
                  </a:cubicBezTo>
                  <a:cubicBezTo>
                    <a:pt x="1242093" y="2087093"/>
                    <a:pt x="1238233" y="2083569"/>
                    <a:pt x="1233661" y="2085731"/>
                  </a:cubicBezTo>
                  <a:cubicBezTo>
                    <a:pt x="1229279" y="2087807"/>
                    <a:pt x="1224470" y="2089789"/>
                    <a:pt x="1219633" y="2091922"/>
                  </a:cubicBezTo>
                  <a:cubicBezTo>
                    <a:pt x="1219946" y="2090093"/>
                    <a:pt x="1220572" y="2088446"/>
                    <a:pt x="1221881" y="2087303"/>
                  </a:cubicBezTo>
                  <a:close/>
                  <a:moveTo>
                    <a:pt x="1204495" y="2120497"/>
                  </a:moveTo>
                  <a:cubicBezTo>
                    <a:pt x="1214407" y="2110325"/>
                    <a:pt x="1228501" y="2104829"/>
                    <a:pt x="1239380" y="2095580"/>
                  </a:cubicBezTo>
                  <a:cubicBezTo>
                    <a:pt x="1240262" y="2094970"/>
                    <a:pt x="1240879" y="2094246"/>
                    <a:pt x="1241315" y="2093494"/>
                  </a:cubicBezTo>
                  <a:cubicBezTo>
                    <a:pt x="1238640" y="2102676"/>
                    <a:pt x="1235046" y="2111658"/>
                    <a:pt x="1230645" y="2120231"/>
                  </a:cubicBezTo>
                  <a:cubicBezTo>
                    <a:pt x="1229753" y="2119335"/>
                    <a:pt x="1228425" y="2118916"/>
                    <a:pt x="1226765" y="2119469"/>
                  </a:cubicBezTo>
                  <a:cubicBezTo>
                    <a:pt x="1221682" y="2121116"/>
                    <a:pt x="1213287" y="2124412"/>
                    <a:pt x="1204248" y="2128775"/>
                  </a:cubicBezTo>
                  <a:cubicBezTo>
                    <a:pt x="1202892" y="2126212"/>
                    <a:pt x="1202152" y="2123555"/>
                    <a:pt x="1204495" y="2120497"/>
                  </a:cubicBezTo>
                  <a:close/>
                  <a:moveTo>
                    <a:pt x="1200464" y="2143814"/>
                  </a:moveTo>
                  <a:cubicBezTo>
                    <a:pt x="1201431" y="2143710"/>
                    <a:pt x="1202437" y="2143510"/>
                    <a:pt x="1203490" y="2143176"/>
                  </a:cubicBezTo>
                  <a:cubicBezTo>
                    <a:pt x="1205387" y="2141748"/>
                    <a:pt x="1206515" y="2140404"/>
                    <a:pt x="1207122" y="2139128"/>
                  </a:cubicBezTo>
                  <a:cubicBezTo>
                    <a:pt x="1213022" y="2135232"/>
                    <a:pt x="1219234" y="2131822"/>
                    <a:pt x="1225770" y="2129022"/>
                  </a:cubicBezTo>
                  <a:cubicBezTo>
                    <a:pt x="1215441" y="2146272"/>
                    <a:pt x="1201792" y="2161407"/>
                    <a:pt x="1185838" y="2172513"/>
                  </a:cubicBezTo>
                  <a:cubicBezTo>
                    <a:pt x="1183221" y="2168999"/>
                    <a:pt x="1180005" y="2165789"/>
                    <a:pt x="1178089" y="2164074"/>
                  </a:cubicBezTo>
                  <a:cubicBezTo>
                    <a:pt x="1184966" y="2156730"/>
                    <a:pt x="1192411" y="2149834"/>
                    <a:pt x="1200464" y="2143814"/>
                  </a:cubicBezTo>
                  <a:close/>
                  <a:moveTo>
                    <a:pt x="1235273" y="1274601"/>
                  </a:moveTo>
                  <a:cubicBezTo>
                    <a:pt x="1255656" y="1314111"/>
                    <a:pt x="1254158" y="1360440"/>
                    <a:pt x="1256235" y="1403684"/>
                  </a:cubicBezTo>
                  <a:cubicBezTo>
                    <a:pt x="1265776" y="1497238"/>
                    <a:pt x="1280089" y="1590288"/>
                    <a:pt x="1287753" y="1684109"/>
                  </a:cubicBezTo>
                  <a:cubicBezTo>
                    <a:pt x="1301525" y="1774997"/>
                    <a:pt x="1296299" y="1867618"/>
                    <a:pt x="1310991" y="1958191"/>
                  </a:cubicBezTo>
                  <a:cubicBezTo>
                    <a:pt x="1340545" y="2036973"/>
                    <a:pt x="1312774" y="2134899"/>
                    <a:pt x="1238963" y="2178552"/>
                  </a:cubicBezTo>
                  <a:cubicBezTo>
                    <a:pt x="1218030" y="2191487"/>
                    <a:pt x="1195684" y="2216385"/>
                    <a:pt x="1169439" y="2212718"/>
                  </a:cubicBezTo>
                  <a:cubicBezTo>
                    <a:pt x="1174020" y="2199240"/>
                    <a:pt x="1189376" y="2190744"/>
                    <a:pt x="1199326" y="2181352"/>
                  </a:cubicBezTo>
                  <a:cubicBezTo>
                    <a:pt x="1215516" y="2168170"/>
                    <a:pt x="1229601" y="2152463"/>
                    <a:pt x="1241050" y="2134937"/>
                  </a:cubicBezTo>
                  <a:cubicBezTo>
                    <a:pt x="1271097" y="2086617"/>
                    <a:pt x="1270415" y="2010169"/>
                    <a:pt x="1227002" y="1969993"/>
                  </a:cubicBezTo>
                  <a:cubicBezTo>
                    <a:pt x="1224584" y="1968069"/>
                    <a:pt x="1220524" y="1966573"/>
                    <a:pt x="1217669" y="1968783"/>
                  </a:cubicBezTo>
                  <a:cubicBezTo>
                    <a:pt x="1206800" y="1977194"/>
                    <a:pt x="1202086" y="1989157"/>
                    <a:pt x="1197201" y="2001635"/>
                  </a:cubicBezTo>
                  <a:cubicBezTo>
                    <a:pt x="1191681" y="2015732"/>
                    <a:pt x="1184710" y="2028962"/>
                    <a:pt x="1179835" y="2043373"/>
                  </a:cubicBezTo>
                  <a:cubicBezTo>
                    <a:pt x="1175320" y="2056689"/>
                    <a:pt x="1171687" y="2074215"/>
                    <a:pt x="1161482" y="2084483"/>
                  </a:cubicBezTo>
                  <a:cubicBezTo>
                    <a:pt x="1155810" y="2090189"/>
                    <a:pt x="1146752" y="2094323"/>
                    <a:pt x="1143090" y="2084598"/>
                  </a:cubicBezTo>
                  <a:cubicBezTo>
                    <a:pt x="1138509" y="2072444"/>
                    <a:pt x="1148876" y="2057737"/>
                    <a:pt x="1152661" y="2046555"/>
                  </a:cubicBezTo>
                  <a:cubicBezTo>
                    <a:pt x="1163160" y="2013922"/>
                    <a:pt x="1169136" y="1979080"/>
                    <a:pt x="1167703" y="1944732"/>
                  </a:cubicBezTo>
                  <a:cubicBezTo>
                    <a:pt x="1162183" y="1895393"/>
                    <a:pt x="1143660" y="1866313"/>
                    <a:pt x="1194157" y="1833957"/>
                  </a:cubicBezTo>
                  <a:cubicBezTo>
                    <a:pt x="1202579" y="1827470"/>
                    <a:pt x="1213316" y="1820622"/>
                    <a:pt x="1216531" y="1809849"/>
                  </a:cubicBezTo>
                  <a:cubicBezTo>
                    <a:pt x="1223152" y="1778264"/>
                    <a:pt x="1195655" y="1727496"/>
                    <a:pt x="1186076" y="1695377"/>
                  </a:cubicBezTo>
                  <a:cubicBezTo>
                    <a:pt x="1145613" y="1595813"/>
                    <a:pt x="1102353" y="1495419"/>
                    <a:pt x="1068246" y="1394273"/>
                  </a:cubicBezTo>
                  <a:cubicBezTo>
                    <a:pt x="1068824" y="1393330"/>
                    <a:pt x="1069090" y="1392206"/>
                    <a:pt x="1068881" y="1390987"/>
                  </a:cubicBezTo>
                  <a:cubicBezTo>
                    <a:pt x="1074164" y="1382253"/>
                    <a:pt x="1097070" y="1341305"/>
                    <a:pt x="1086438" y="1304529"/>
                  </a:cubicBezTo>
                  <a:lnTo>
                    <a:pt x="1235169" y="1266533"/>
                  </a:lnTo>
                  <a:cubicBezTo>
                    <a:pt x="1233945" y="1268800"/>
                    <a:pt x="1233708" y="1271648"/>
                    <a:pt x="1235273" y="1274601"/>
                  </a:cubicBezTo>
                  <a:close/>
                  <a:moveTo>
                    <a:pt x="293308" y="884257"/>
                  </a:moveTo>
                  <a:cubicBezTo>
                    <a:pt x="278626" y="935340"/>
                    <a:pt x="262786" y="994585"/>
                    <a:pt x="211587" y="1020598"/>
                  </a:cubicBezTo>
                  <a:cubicBezTo>
                    <a:pt x="206001" y="1023646"/>
                    <a:pt x="200139" y="1025837"/>
                    <a:pt x="194135" y="1027256"/>
                  </a:cubicBezTo>
                  <a:cubicBezTo>
                    <a:pt x="181018" y="1028799"/>
                    <a:pt x="169636" y="1028494"/>
                    <a:pt x="160293" y="1027399"/>
                  </a:cubicBezTo>
                  <a:cubicBezTo>
                    <a:pt x="152108" y="1025627"/>
                    <a:pt x="144131" y="1022598"/>
                    <a:pt x="136733" y="1018426"/>
                  </a:cubicBezTo>
                  <a:cubicBezTo>
                    <a:pt x="91690" y="997052"/>
                    <a:pt x="48771" y="954485"/>
                    <a:pt x="57108" y="900478"/>
                  </a:cubicBezTo>
                  <a:cubicBezTo>
                    <a:pt x="73991" y="811515"/>
                    <a:pt x="156547" y="756012"/>
                    <a:pt x="203810" y="683337"/>
                  </a:cubicBezTo>
                  <a:cubicBezTo>
                    <a:pt x="213645" y="677679"/>
                    <a:pt x="296277" y="534394"/>
                    <a:pt x="301977" y="497256"/>
                  </a:cubicBezTo>
                  <a:cubicBezTo>
                    <a:pt x="304823" y="495399"/>
                    <a:pt x="306502" y="491789"/>
                    <a:pt x="304292" y="487998"/>
                  </a:cubicBezTo>
                  <a:cubicBezTo>
                    <a:pt x="271398" y="429819"/>
                    <a:pt x="280200" y="358210"/>
                    <a:pt x="251414" y="298393"/>
                  </a:cubicBezTo>
                  <a:cubicBezTo>
                    <a:pt x="243067" y="280781"/>
                    <a:pt x="232492" y="264341"/>
                    <a:pt x="224031" y="246787"/>
                  </a:cubicBezTo>
                  <a:cubicBezTo>
                    <a:pt x="211246" y="220231"/>
                    <a:pt x="205346" y="191075"/>
                    <a:pt x="200452" y="162176"/>
                  </a:cubicBezTo>
                  <a:cubicBezTo>
                    <a:pt x="199997" y="153661"/>
                    <a:pt x="194752" y="143583"/>
                    <a:pt x="198802" y="135535"/>
                  </a:cubicBezTo>
                  <a:cubicBezTo>
                    <a:pt x="211274" y="125562"/>
                    <a:pt x="223472" y="143107"/>
                    <a:pt x="224989" y="154747"/>
                  </a:cubicBezTo>
                  <a:cubicBezTo>
                    <a:pt x="230083" y="174016"/>
                    <a:pt x="234578" y="192428"/>
                    <a:pt x="243703" y="210335"/>
                  </a:cubicBezTo>
                  <a:cubicBezTo>
                    <a:pt x="252723" y="228042"/>
                    <a:pt x="264095" y="244234"/>
                    <a:pt x="278645" y="257712"/>
                  </a:cubicBezTo>
                  <a:cubicBezTo>
                    <a:pt x="283302" y="262027"/>
                    <a:pt x="289182" y="255664"/>
                    <a:pt x="285436" y="250892"/>
                  </a:cubicBezTo>
                  <a:cubicBezTo>
                    <a:pt x="271493" y="234309"/>
                    <a:pt x="260690" y="215792"/>
                    <a:pt x="252457" y="196114"/>
                  </a:cubicBezTo>
                  <a:cubicBezTo>
                    <a:pt x="255663" y="194771"/>
                    <a:pt x="257892" y="190713"/>
                    <a:pt x="255967" y="186875"/>
                  </a:cubicBezTo>
                  <a:cubicBezTo>
                    <a:pt x="238230" y="141812"/>
                    <a:pt x="241720" y="88824"/>
                    <a:pt x="249697" y="41742"/>
                  </a:cubicBezTo>
                  <a:cubicBezTo>
                    <a:pt x="250437" y="38532"/>
                    <a:pt x="249896" y="38570"/>
                    <a:pt x="252666" y="39094"/>
                  </a:cubicBezTo>
                  <a:cubicBezTo>
                    <a:pt x="289514" y="56163"/>
                    <a:pt x="270668" y="123590"/>
                    <a:pt x="281746" y="158119"/>
                  </a:cubicBezTo>
                  <a:cubicBezTo>
                    <a:pt x="281006" y="165672"/>
                    <a:pt x="312980" y="264056"/>
                    <a:pt x="317694" y="229413"/>
                  </a:cubicBezTo>
                  <a:cubicBezTo>
                    <a:pt x="300099" y="190827"/>
                    <a:pt x="290207" y="148232"/>
                    <a:pt x="290121" y="105741"/>
                  </a:cubicBezTo>
                  <a:cubicBezTo>
                    <a:pt x="290074" y="92006"/>
                    <a:pt x="290501" y="78089"/>
                    <a:pt x="287399" y="64602"/>
                  </a:cubicBezTo>
                  <a:cubicBezTo>
                    <a:pt x="286356" y="59211"/>
                    <a:pt x="283786" y="52705"/>
                    <a:pt x="280153" y="46543"/>
                  </a:cubicBezTo>
                  <a:cubicBezTo>
                    <a:pt x="281225" y="45362"/>
                    <a:pt x="281832" y="43704"/>
                    <a:pt x="281604" y="41561"/>
                  </a:cubicBezTo>
                  <a:cubicBezTo>
                    <a:pt x="280788" y="33922"/>
                    <a:pt x="278341" y="13358"/>
                    <a:pt x="291203" y="13558"/>
                  </a:cubicBezTo>
                  <a:cubicBezTo>
                    <a:pt x="309385" y="20778"/>
                    <a:pt x="308456" y="88215"/>
                    <a:pt x="309641" y="107017"/>
                  </a:cubicBezTo>
                  <a:cubicBezTo>
                    <a:pt x="310002" y="130601"/>
                    <a:pt x="314706" y="223327"/>
                    <a:pt x="351877" y="211363"/>
                  </a:cubicBezTo>
                  <a:cubicBezTo>
                    <a:pt x="354514" y="209915"/>
                    <a:pt x="355121" y="207058"/>
                    <a:pt x="354722" y="204334"/>
                  </a:cubicBezTo>
                  <a:cubicBezTo>
                    <a:pt x="349145" y="166253"/>
                    <a:pt x="347040" y="127419"/>
                    <a:pt x="348007" y="88958"/>
                  </a:cubicBezTo>
                  <a:cubicBezTo>
                    <a:pt x="349382" y="81814"/>
                    <a:pt x="346565" y="38999"/>
                    <a:pt x="354580" y="40571"/>
                  </a:cubicBezTo>
                  <a:cubicBezTo>
                    <a:pt x="359427" y="42790"/>
                    <a:pt x="361068" y="51591"/>
                    <a:pt x="362064" y="56163"/>
                  </a:cubicBezTo>
                  <a:cubicBezTo>
                    <a:pt x="378672" y="130420"/>
                    <a:pt x="376168" y="209030"/>
                    <a:pt x="406642" y="279867"/>
                  </a:cubicBezTo>
                  <a:cubicBezTo>
                    <a:pt x="416108" y="308766"/>
                    <a:pt x="447560" y="348876"/>
                    <a:pt x="478594" y="320482"/>
                  </a:cubicBezTo>
                  <a:cubicBezTo>
                    <a:pt x="481354" y="317653"/>
                    <a:pt x="480984" y="314329"/>
                    <a:pt x="479163" y="312062"/>
                  </a:cubicBezTo>
                  <a:cubicBezTo>
                    <a:pt x="486353" y="282544"/>
                    <a:pt x="496112" y="253607"/>
                    <a:pt x="509306" y="226232"/>
                  </a:cubicBezTo>
                  <a:cubicBezTo>
                    <a:pt x="522310" y="191751"/>
                    <a:pt x="544808" y="233309"/>
                    <a:pt x="539041" y="252616"/>
                  </a:cubicBezTo>
                  <a:cubicBezTo>
                    <a:pt x="535503" y="280010"/>
                    <a:pt x="515139" y="302060"/>
                    <a:pt x="508225" y="328559"/>
                  </a:cubicBezTo>
                  <a:cubicBezTo>
                    <a:pt x="498095" y="391995"/>
                    <a:pt x="503359" y="426705"/>
                    <a:pt x="454076" y="476825"/>
                  </a:cubicBezTo>
                  <a:cubicBezTo>
                    <a:pt x="349838" y="584619"/>
                    <a:pt x="341719" y="747945"/>
                    <a:pt x="293308" y="884257"/>
                  </a:cubicBezTo>
                  <a:close/>
                  <a:moveTo>
                    <a:pt x="101535" y="3472600"/>
                  </a:moveTo>
                  <a:cubicBezTo>
                    <a:pt x="102341" y="3472580"/>
                    <a:pt x="103043" y="3472409"/>
                    <a:pt x="103669" y="3472162"/>
                  </a:cubicBezTo>
                  <a:cubicBezTo>
                    <a:pt x="100160" y="3482725"/>
                    <a:pt x="96185" y="3493212"/>
                    <a:pt x="91690" y="3503604"/>
                  </a:cubicBezTo>
                  <a:cubicBezTo>
                    <a:pt x="91453" y="3504146"/>
                    <a:pt x="91253" y="3504718"/>
                    <a:pt x="91111" y="3505299"/>
                  </a:cubicBezTo>
                  <a:cubicBezTo>
                    <a:pt x="90210" y="3491507"/>
                    <a:pt x="89527" y="3474886"/>
                    <a:pt x="101535" y="3472600"/>
                  </a:cubicBezTo>
                  <a:close/>
                  <a:moveTo>
                    <a:pt x="325585" y="3987197"/>
                  </a:moveTo>
                  <a:cubicBezTo>
                    <a:pt x="260111" y="4011486"/>
                    <a:pt x="180790" y="4019115"/>
                    <a:pt x="116682" y="3987216"/>
                  </a:cubicBezTo>
                  <a:cubicBezTo>
                    <a:pt x="92932" y="3974738"/>
                    <a:pt x="74778" y="3950716"/>
                    <a:pt x="79312" y="3922742"/>
                  </a:cubicBezTo>
                  <a:cubicBezTo>
                    <a:pt x="79511" y="3920389"/>
                    <a:pt x="79739" y="3918036"/>
                    <a:pt x="79966" y="3915674"/>
                  </a:cubicBezTo>
                  <a:cubicBezTo>
                    <a:pt x="81806" y="3918693"/>
                    <a:pt x="83789" y="3921437"/>
                    <a:pt x="85819" y="3923761"/>
                  </a:cubicBezTo>
                  <a:cubicBezTo>
                    <a:pt x="105481" y="3944154"/>
                    <a:pt x="133992" y="3953507"/>
                    <a:pt x="160597" y="3960984"/>
                  </a:cubicBezTo>
                  <a:cubicBezTo>
                    <a:pt x="225112" y="3976682"/>
                    <a:pt x="306587" y="3968433"/>
                    <a:pt x="352313" y="3915303"/>
                  </a:cubicBezTo>
                  <a:cubicBezTo>
                    <a:pt x="354201" y="3912931"/>
                    <a:pt x="356259" y="3910302"/>
                    <a:pt x="358222" y="3907482"/>
                  </a:cubicBezTo>
                  <a:cubicBezTo>
                    <a:pt x="362813" y="3942096"/>
                    <a:pt x="355633" y="3974986"/>
                    <a:pt x="325585" y="3987197"/>
                  </a:cubicBezTo>
                  <a:close/>
                  <a:moveTo>
                    <a:pt x="346736" y="3564925"/>
                  </a:moveTo>
                  <a:cubicBezTo>
                    <a:pt x="331257" y="3577451"/>
                    <a:pt x="299815" y="3576794"/>
                    <a:pt x="280115" y="3580689"/>
                  </a:cubicBezTo>
                  <a:cubicBezTo>
                    <a:pt x="231268" y="3586128"/>
                    <a:pt x="181682" y="3585252"/>
                    <a:pt x="133110" y="3577708"/>
                  </a:cubicBezTo>
                  <a:cubicBezTo>
                    <a:pt x="93084" y="3574888"/>
                    <a:pt x="90229" y="3554343"/>
                    <a:pt x="91538" y="3519101"/>
                  </a:cubicBezTo>
                  <a:cubicBezTo>
                    <a:pt x="91737" y="3516919"/>
                    <a:pt x="91661" y="3514157"/>
                    <a:pt x="91490" y="3511100"/>
                  </a:cubicBezTo>
                  <a:cubicBezTo>
                    <a:pt x="92306" y="3513071"/>
                    <a:pt x="93900" y="3514662"/>
                    <a:pt x="96394" y="3515205"/>
                  </a:cubicBezTo>
                  <a:cubicBezTo>
                    <a:pt x="168004" y="3530902"/>
                    <a:pt x="242612" y="3531636"/>
                    <a:pt x="314431" y="3516824"/>
                  </a:cubicBezTo>
                  <a:cubicBezTo>
                    <a:pt x="337934" y="3513567"/>
                    <a:pt x="356430" y="3505204"/>
                    <a:pt x="362396" y="3483163"/>
                  </a:cubicBezTo>
                  <a:cubicBezTo>
                    <a:pt x="363003" y="3483315"/>
                    <a:pt x="363600" y="3483429"/>
                    <a:pt x="364188" y="3483525"/>
                  </a:cubicBezTo>
                  <a:cubicBezTo>
                    <a:pt x="364350" y="3510642"/>
                    <a:pt x="360451" y="3540923"/>
                    <a:pt x="346736" y="3564925"/>
                  </a:cubicBezTo>
                  <a:close/>
                  <a:moveTo>
                    <a:pt x="803335" y="3501660"/>
                  </a:moveTo>
                  <a:cubicBezTo>
                    <a:pt x="799750" y="3483363"/>
                    <a:pt x="790236" y="3465218"/>
                    <a:pt x="790862" y="3446444"/>
                  </a:cubicBezTo>
                  <a:cubicBezTo>
                    <a:pt x="792560" y="3440586"/>
                    <a:pt x="797018" y="3436605"/>
                    <a:pt x="801637" y="3432661"/>
                  </a:cubicBezTo>
                  <a:cubicBezTo>
                    <a:pt x="800840" y="3443196"/>
                    <a:pt x="799807" y="3453730"/>
                    <a:pt x="798498" y="3464275"/>
                  </a:cubicBezTo>
                  <a:cubicBezTo>
                    <a:pt x="798061" y="3467694"/>
                    <a:pt x="801410" y="3471781"/>
                    <a:pt x="804691" y="3472438"/>
                  </a:cubicBezTo>
                  <a:cubicBezTo>
                    <a:pt x="849640" y="3480953"/>
                    <a:pt x="1009848" y="3503537"/>
                    <a:pt x="1040854" y="3473666"/>
                  </a:cubicBezTo>
                  <a:cubicBezTo>
                    <a:pt x="1048717" y="3462703"/>
                    <a:pt x="1047294" y="3445891"/>
                    <a:pt x="1048110" y="3433099"/>
                  </a:cubicBezTo>
                  <a:cubicBezTo>
                    <a:pt x="1048195" y="3431995"/>
                    <a:pt x="1048271" y="3430890"/>
                    <a:pt x="1048356" y="3429785"/>
                  </a:cubicBezTo>
                  <a:cubicBezTo>
                    <a:pt x="1055849" y="3433671"/>
                    <a:pt x="1063333" y="3437986"/>
                    <a:pt x="1071546" y="3439224"/>
                  </a:cubicBezTo>
                  <a:cubicBezTo>
                    <a:pt x="1070693" y="3461608"/>
                    <a:pt x="1067411" y="3489354"/>
                    <a:pt x="1059709" y="3512414"/>
                  </a:cubicBezTo>
                  <a:cubicBezTo>
                    <a:pt x="1058088" y="3517634"/>
                    <a:pt x="1056067" y="3530035"/>
                    <a:pt x="1050006" y="3532017"/>
                  </a:cubicBezTo>
                  <a:cubicBezTo>
                    <a:pt x="996635" y="3533912"/>
                    <a:pt x="942752" y="3534017"/>
                    <a:pt x="889343" y="3530531"/>
                  </a:cubicBezTo>
                  <a:cubicBezTo>
                    <a:pt x="871929" y="3529273"/>
                    <a:pt x="854525" y="3527540"/>
                    <a:pt x="837243" y="3525006"/>
                  </a:cubicBezTo>
                  <a:cubicBezTo>
                    <a:pt x="819744" y="3522730"/>
                    <a:pt x="805393" y="3523397"/>
                    <a:pt x="803335" y="3501660"/>
                  </a:cubicBezTo>
                  <a:close/>
                  <a:moveTo>
                    <a:pt x="1378484" y="3828197"/>
                  </a:moveTo>
                  <a:cubicBezTo>
                    <a:pt x="1378427" y="3828225"/>
                    <a:pt x="1378371" y="3828254"/>
                    <a:pt x="1378304" y="3828292"/>
                  </a:cubicBezTo>
                  <a:cubicBezTo>
                    <a:pt x="1374880" y="3830225"/>
                    <a:pt x="1374956" y="3830178"/>
                    <a:pt x="1371798" y="3831330"/>
                  </a:cubicBezTo>
                  <a:cubicBezTo>
                    <a:pt x="1323074" y="3846456"/>
                    <a:pt x="1271335" y="3849713"/>
                    <a:pt x="1220970" y="3856390"/>
                  </a:cubicBezTo>
                  <a:cubicBezTo>
                    <a:pt x="1194119" y="3858772"/>
                    <a:pt x="1166442" y="3863934"/>
                    <a:pt x="1139496" y="3860839"/>
                  </a:cubicBezTo>
                  <a:cubicBezTo>
                    <a:pt x="1040341" y="3845837"/>
                    <a:pt x="936426" y="3828435"/>
                    <a:pt x="836997" y="3805870"/>
                  </a:cubicBezTo>
                  <a:cubicBezTo>
                    <a:pt x="795747" y="3800926"/>
                    <a:pt x="786291" y="3780514"/>
                    <a:pt x="793860" y="3741052"/>
                  </a:cubicBezTo>
                  <a:cubicBezTo>
                    <a:pt x="793964" y="3740566"/>
                    <a:pt x="794087" y="3740081"/>
                    <a:pt x="794192" y="3739595"/>
                  </a:cubicBezTo>
                  <a:cubicBezTo>
                    <a:pt x="797473" y="3744872"/>
                    <a:pt x="802785" y="3746177"/>
                    <a:pt x="806617" y="3744472"/>
                  </a:cubicBezTo>
                  <a:cubicBezTo>
                    <a:pt x="868088" y="3775761"/>
                    <a:pt x="939622" y="3782505"/>
                    <a:pt x="1005428" y="3801574"/>
                  </a:cubicBezTo>
                  <a:cubicBezTo>
                    <a:pt x="1060857" y="3813776"/>
                    <a:pt x="1115888" y="3834712"/>
                    <a:pt x="1173243" y="3833635"/>
                  </a:cubicBezTo>
                  <a:cubicBezTo>
                    <a:pt x="1229592" y="3828187"/>
                    <a:pt x="1285325" y="3815842"/>
                    <a:pt x="1340934" y="3805432"/>
                  </a:cubicBezTo>
                  <a:cubicBezTo>
                    <a:pt x="1358320" y="3802574"/>
                    <a:pt x="1371229" y="3796297"/>
                    <a:pt x="1380144" y="3787963"/>
                  </a:cubicBezTo>
                  <a:cubicBezTo>
                    <a:pt x="1382610" y="3801965"/>
                    <a:pt x="1386101" y="3815900"/>
                    <a:pt x="1378484" y="3828197"/>
                  </a:cubicBezTo>
                  <a:close/>
                </a:path>
              </a:pathLst>
            </a:custGeom>
            <a:solidFill>
              <a:schemeClr val="bg1"/>
            </a:solidFill>
            <a:ln w="28575" cap="flat">
              <a:solidFill>
                <a:schemeClr val="tx1"/>
              </a:solidFill>
              <a:prstDash val="solid"/>
              <a:miter/>
            </a:ln>
          </p:spPr>
          <p:txBody>
            <a:bodyPr rtlCol="0" anchor="ctr"/>
            <a:lstStyle/>
            <a:p>
              <a:endParaRPr lang="en-BE" dirty="0"/>
            </a:p>
          </p:txBody>
        </p:sp>
        <p:grpSp>
          <p:nvGrpSpPr>
            <p:cNvPr id="8" name="Group 7">
              <a:extLst>
                <a:ext uri="{FF2B5EF4-FFF2-40B4-BE49-F238E27FC236}">
                  <a16:creationId xmlns:a16="http://schemas.microsoft.com/office/drawing/2014/main" id="{27047243-BFDF-4EA0-7BF0-6E93A2DE58D9}"/>
                </a:ext>
              </a:extLst>
            </p:cNvPr>
            <p:cNvGrpSpPr/>
            <p:nvPr/>
          </p:nvGrpSpPr>
          <p:grpSpPr>
            <a:xfrm>
              <a:off x="9178520" y="3229668"/>
              <a:ext cx="991961" cy="257002"/>
              <a:chOff x="3720396" y="4361465"/>
              <a:chExt cx="635692" cy="211983"/>
            </a:xfrm>
            <a:solidFill>
              <a:srgbClr val="176B87"/>
            </a:solidFill>
          </p:grpSpPr>
          <p:sp>
            <p:nvSpPr>
              <p:cNvPr id="52" name="Freeform 51">
                <a:extLst>
                  <a:ext uri="{FF2B5EF4-FFF2-40B4-BE49-F238E27FC236}">
                    <a16:creationId xmlns:a16="http://schemas.microsoft.com/office/drawing/2014/main" id="{DF8E7DAA-98EE-C304-BACE-FE1E6943EE88}"/>
                  </a:ext>
                </a:extLst>
              </p:cNvPr>
              <p:cNvSpPr/>
              <p:nvPr/>
            </p:nvSpPr>
            <p:spPr>
              <a:xfrm flipH="1">
                <a:off x="3720396" y="4423765"/>
                <a:ext cx="70999" cy="116747"/>
              </a:xfrm>
              <a:custGeom>
                <a:avLst/>
                <a:gdLst>
                  <a:gd name="connsiteX0" fmla="*/ 1604 w 70999"/>
                  <a:gd name="connsiteY0" fmla="*/ 108652 h 116747"/>
                  <a:gd name="connsiteX1" fmla="*/ 44675 w 70999"/>
                  <a:gd name="connsiteY1" fmla="*/ 100642 h 116747"/>
                  <a:gd name="connsiteX2" fmla="*/ 66357 w 70999"/>
                  <a:gd name="connsiteY2" fmla="*/ 75181 h 116747"/>
                  <a:gd name="connsiteX3" fmla="*/ 64925 w 70999"/>
                  <a:gd name="connsiteY3" fmla="*/ 3410 h 116747"/>
                  <a:gd name="connsiteX4" fmla="*/ 1861 w 70999"/>
                  <a:gd name="connsiteY4" fmla="*/ 31947 h 116747"/>
                  <a:gd name="connsiteX5" fmla="*/ 6290 w 70999"/>
                  <a:gd name="connsiteY5" fmla="*/ 44625 h 116747"/>
                  <a:gd name="connsiteX6" fmla="*/ 1604 w 70999"/>
                  <a:gd name="connsiteY6" fmla="*/ 108652 h 11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99" h="116747">
                    <a:moveTo>
                      <a:pt x="1604" y="108652"/>
                    </a:moveTo>
                    <a:cubicBezTo>
                      <a:pt x="5095" y="128740"/>
                      <a:pt x="35143" y="105747"/>
                      <a:pt x="44675" y="100642"/>
                    </a:cubicBezTo>
                    <a:cubicBezTo>
                      <a:pt x="53837" y="94212"/>
                      <a:pt x="64166" y="86897"/>
                      <a:pt x="66357" y="75181"/>
                    </a:cubicBezTo>
                    <a:cubicBezTo>
                      <a:pt x="69241" y="51683"/>
                      <a:pt x="75880" y="25670"/>
                      <a:pt x="64925" y="3410"/>
                    </a:cubicBezTo>
                    <a:cubicBezTo>
                      <a:pt x="55877" y="-10591"/>
                      <a:pt x="9676" y="22432"/>
                      <a:pt x="1861" y="31947"/>
                    </a:cubicBezTo>
                    <a:cubicBezTo>
                      <a:pt x="-2341" y="36472"/>
                      <a:pt x="1197" y="44054"/>
                      <a:pt x="6290" y="44625"/>
                    </a:cubicBezTo>
                    <a:cubicBezTo>
                      <a:pt x="-1820" y="64342"/>
                      <a:pt x="334" y="87811"/>
                      <a:pt x="1604" y="108652"/>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3" name="Freeform 52">
                <a:extLst>
                  <a:ext uri="{FF2B5EF4-FFF2-40B4-BE49-F238E27FC236}">
                    <a16:creationId xmlns:a16="http://schemas.microsoft.com/office/drawing/2014/main" id="{C9116392-5AA4-775E-5A7C-0386A64D150B}"/>
                  </a:ext>
                </a:extLst>
              </p:cNvPr>
              <p:cNvSpPr/>
              <p:nvPr/>
            </p:nvSpPr>
            <p:spPr>
              <a:xfrm flipH="1">
                <a:off x="3809859" y="4452949"/>
                <a:ext cx="213761" cy="120499"/>
              </a:xfrm>
              <a:custGeom>
                <a:avLst/>
                <a:gdLst>
                  <a:gd name="connsiteX0" fmla="*/ 56843 w 213761"/>
                  <a:gd name="connsiteY0" fmla="*/ 24820 h 120499"/>
                  <a:gd name="connsiteX1" fmla="*/ 48297 w 213761"/>
                  <a:gd name="connsiteY1" fmla="*/ 7351 h 120499"/>
                  <a:gd name="connsiteX2" fmla="*/ 26169 w 213761"/>
                  <a:gd name="connsiteY2" fmla="*/ 2265 h 120499"/>
                  <a:gd name="connsiteX3" fmla="*/ 12482 w 213761"/>
                  <a:gd name="connsiteY3" fmla="*/ 1246 h 120499"/>
                  <a:gd name="connsiteX4" fmla="*/ 0 w 213761"/>
                  <a:gd name="connsiteY4" fmla="*/ 78522 h 120499"/>
                  <a:gd name="connsiteX5" fmla="*/ 40918 w 213761"/>
                  <a:gd name="connsiteY5" fmla="*/ 104735 h 120499"/>
                  <a:gd name="connsiteX6" fmla="*/ 46163 w 213761"/>
                  <a:gd name="connsiteY6" fmla="*/ 102115 h 120499"/>
                  <a:gd name="connsiteX7" fmla="*/ 64800 w 213761"/>
                  <a:gd name="connsiteY7" fmla="*/ 116336 h 120499"/>
                  <a:gd name="connsiteX8" fmla="*/ 197170 w 213761"/>
                  <a:gd name="connsiteY8" fmla="*/ 110783 h 120499"/>
                  <a:gd name="connsiteX9" fmla="*/ 212536 w 213761"/>
                  <a:gd name="connsiteY9" fmla="*/ 32240 h 120499"/>
                  <a:gd name="connsiteX10" fmla="*/ 195719 w 213761"/>
                  <a:gd name="connsiteY10" fmla="*/ 6827 h 120499"/>
                  <a:gd name="connsiteX11" fmla="*/ 130302 w 213761"/>
                  <a:gd name="connsiteY11" fmla="*/ 4798 h 120499"/>
                  <a:gd name="connsiteX12" fmla="*/ 63558 w 213761"/>
                  <a:gd name="connsiteY12" fmla="*/ 14847 h 120499"/>
                  <a:gd name="connsiteX13" fmla="*/ 58455 w 213761"/>
                  <a:gd name="connsiteY13" fmla="*/ 25258 h 120499"/>
                  <a:gd name="connsiteX14" fmla="*/ 56843 w 213761"/>
                  <a:gd name="connsiteY14" fmla="*/ 24820 h 120499"/>
                  <a:gd name="connsiteX15" fmla="*/ 35502 w 213761"/>
                  <a:gd name="connsiteY15" fmla="*/ 91419 h 120499"/>
                  <a:gd name="connsiteX16" fmla="*/ 14834 w 213761"/>
                  <a:gd name="connsiteY16" fmla="*/ 65244 h 120499"/>
                  <a:gd name="connsiteX17" fmla="*/ 20449 w 213761"/>
                  <a:gd name="connsiteY17" fmla="*/ 16905 h 120499"/>
                  <a:gd name="connsiteX18" fmla="*/ 43165 w 213761"/>
                  <a:gd name="connsiteY18" fmla="*/ 22524 h 120499"/>
                  <a:gd name="connsiteX19" fmla="*/ 35502 w 213761"/>
                  <a:gd name="connsiteY19" fmla="*/ 91419 h 12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3761" h="120499">
                    <a:moveTo>
                      <a:pt x="56843" y="24820"/>
                    </a:moveTo>
                    <a:cubicBezTo>
                      <a:pt x="56017" y="16305"/>
                      <a:pt x="53513" y="9818"/>
                      <a:pt x="48297" y="7351"/>
                    </a:cubicBezTo>
                    <a:cubicBezTo>
                      <a:pt x="41373" y="3598"/>
                      <a:pt x="33055" y="5579"/>
                      <a:pt x="26169" y="2265"/>
                    </a:cubicBezTo>
                    <a:cubicBezTo>
                      <a:pt x="23655" y="1055"/>
                      <a:pt x="15934" y="-1545"/>
                      <a:pt x="12482" y="1246"/>
                    </a:cubicBezTo>
                    <a:cubicBezTo>
                      <a:pt x="4581" y="25258"/>
                      <a:pt x="1480" y="53290"/>
                      <a:pt x="0" y="78522"/>
                    </a:cubicBezTo>
                    <a:cubicBezTo>
                      <a:pt x="1243" y="99763"/>
                      <a:pt x="23665" y="104306"/>
                      <a:pt x="40918" y="104735"/>
                    </a:cubicBezTo>
                    <a:cubicBezTo>
                      <a:pt x="42862" y="104782"/>
                      <a:pt x="44901" y="103716"/>
                      <a:pt x="46163" y="102115"/>
                    </a:cubicBezTo>
                    <a:cubicBezTo>
                      <a:pt x="48173" y="110193"/>
                      <a:pt x="53295" y="116222"/>
                      <a:pt x="64800" y="116336"/>
                    </a:cubicBezTo>
                    <a:cubicBezTo>
                      <a:pt x="89195" y="118641"/>
                      <a:pt x="182915" y="126890"/>
                      <a:pt x="197170" y="110783"/>
                    </a:cubicBezTo>
                    <a:cubicBezTo>
                      <a:pt x="202880" y="84723"/>
                      <a:pt x="208912" y="58700"/>
                      <a:pt x="212536" y="32240"/>
                    </a:cubicBezTo>
                    <a:cubicBezTo>
                      <a:pt x="216481" y="18876"/>
                      <a:pt x="210904" y="6437"/>
                      <a:pt x="195719" y="6827"/>
                    </a:cubicBezTo>
                    <a:cubicBezTo>
                      <a:pt x="173970" y="5570"/>
                      <a:pt x="152089" y="5475"/>
                      <a:pt x="130302" y="4798"/>
                    </a:cubicBezTo>
                    <a:cubicBezTo>
                      <a:pt x="122904" y="5341"/>
                      <a:pt x="42369" y="-2917"/>
                      <a:pt x="63558" y="14847"/>
                    </a:cubicBezTo>
                    <a:cubicBezTo>
                      <a:pt x="64184" y="14942"/>
                      <a:pt x="61101" y="20124"/>
                      <a:pt x="58455" y="25258"/>
                    </a:cubicBezTo>
                    <a:cubicBezTo>
                      <a:pt x="57971" y="26201"/>
                      <a:pt x="56937" y="25868"/>
                      <a:pt x="56843" y="24820"/>
                    </a:cubicBezTo>
                    <a:close/>
                    <a:moveTo>
                      <a:pt x="35502" y="91419"/>
                    </a:moveTo>
                    <a:cubicBezTo>
                      <a:pt x="19966" y="90638"/>
                      <a:pt x="9523" y="84170"/>
                      <a:pt x="14834" y="65244"/>
                    </a:cubicBezTo>
                    <a:cubicBezTo>
                      <a:pt x="14673" y="61053"/>
                      <a:pt x="19700" y="34935"/>
                      <a:pt x="20449" y="16905"/>
                    </a:cubicBezTo>
                    <a:cubicBezTo>
                      <a:pt x="27753" y="19648"/>
                      <a:pt x="41828" y="16867"/>
                      <a:pt x="43165" y="22524"/>
                    </a:cubicBezTo>
                    <a:cubicBezTo>
                      <a:pt x="43241" y="45537"/>
                      <a:pt x="39789" y="68740"/>
                      <a:pt x="35502" y="91419"/>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BC45B44C-8A64-968F-9233-E337A39B8A7F}"/>
                  </a:ext>
                </a:extLst>
              </p:cNvPr>
              <p:cNvSpPr/>
              <p:nvPr/>
            </p:nvSpPr>
            <p:spPr>
              <a:xfrm flipH="1">
                <a:off x="4045909" y="4361465"/>
                <a:ext cx="310179" cy="179219"/>
              </a:xfrm>
              <a:custGeom>
                <a:avLst/>
                <a:gdLst>
                  <a:gd name="connsiteX0" fmla="*/ 310149 w 310179"/>
                  <a:gd name="connsiteY0" fmla="*/ 90206 h 179219"/>
                  <a:gd name="connsiteX1" fmla="*/ 305151 w 310179"/>
                  <a:gd name="connsiteY1" fmla="*/ 83757 h 179219"/>
                  <a:gd name="connsiteX2" fmla="*/ 302703 w 310179"/>
                  <a:gd name="connsiteY2" fmla="*/ 82367 h 179219"/>
                  <a:gd name="connsiteX3" fmla="*/ 299574 w 310179"/>
                  <a:gd name="connsiteY3" fmla="*/ 76776 h 179219"/>
                  <a:gd name="connsiteX4" fmla="*/ 92520 w 310179"/>
                  <a:gd name="connsiteY4" fmla="*/ 22150 h 179219"/>
                  <a:gd name="connsiteX5" fmla="*/ 20995 w 310179"/>
                  <a:gd name="connsiteY5" fmla="*/ 5214 h 179219"/>
                  <a:gd name="connsiteX6" fmla="*/ 20644 w 310179"/>
                  <a:gd name="connsiteY6" fmla="*/ 5443 h 179219"/>
                  <a:gd name="connsiteX7" fmla="*/ 9092 w 310179"/>
                  <a:gd name="connsiteY7" fmla="*/ 38771 h 179219"/>
                  <a:gd name="connsiteX8" fmla="*/ 2680 w 310179"/>
                  <a:gd name="connsiteY8" fmla="*/ 81929 h 179219"/>
                  <a:gd name="connsiteX9" fmla="*/ 294082 w 310179"/>
                  <a:gd name="connsiteY9" fmla="*/ 178998 h 179219"/>
                  <a:gd name="connsiteX10" fmla="*/ 310149 w 310179"/>
                  <a:gd name="connsiteY10" fmla="*/ 90206 h 1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79" h="179219">
                    <a:moveTo>
                      <a:pt x="310149" y="90206"/>
                    </a:moveTo>
                    <a:cubicBezTo>
                      <a:pt x="310481" y="86367"/>
                      <a:pt x="308053" y="84224"/>
                      <a:pt x="305151" y="83757"/>
                    </a:cubicBezTo>
                    <a:cubicBezTo>
                      <a:pt x="304306" y="83624"/>
                      <a:pt x="302703" y="82843"/>
                      <a:pt x="302703" y="82367"/>
                    </a:cubicBezTo>
                    <a:cubicBezTo>
                      <a:pt x="302713" y="80224"/>
                      <a:pt x="301774" y="78080"/>
                      <a:pt x="299574" y="76776"/>
                    </a:cubicBezTo>
                    <a:cubicBezTo>
                      <a:pt x="234195" y="47458"/>
                      <a:pt x="159549" y="47610"/>
                      <a:pt x="92520" y="22150"/>
                    </a:cubicBezTo>
                    <a:cubicBezTo>
                      <a:pt x="84363" y="21883"/>
                      <a:pt x="12592" y="-12874"/>
                      <a:pt x="20995" y="5214"/>
                    </a:cubicBezTo>
                    <a:cubicBezTo>
                      <a:pt x="20881" y="5290"/>
                      <a:pt x="20767" y="5357"/>
                      <a:pt x="20644" y="5443"/>
                    </a:cubicBezTo>
                    <a:cubicBezTo>
                      <a:pt x="14270" y="14587"/>
                      <a:pt x="12041" y="28065"/>
                      <a:pt x="9092" y="38771"/>
                    </a:cubicBezTo>
                    <a:cubicBezTo>
                      <a:pt x="8276" y="47858"/>
                      <a:pt x="-5733" y="77633"/>
                      <a:pt x="2680" y="81929"/>
                    </a:cubicBezTo>
                    <a:cubicBezTo>
                      <a:pt x="91505" y="134335"/>
                      <a:pt x="191798" y="167254"/>
                      <a:pt x="294082" y="178998"/>
                    </a:cubicBezTo>
                    <a:cubicBezTo>
                      <a:pt x="305919" y="184037"/>
                      <a:pt x="307294" y="101550"/>
                      <a:pt x="310149" y="90206"/>
                    </a:cubicBezTo>
                    <a:close/>
                  </a:path>
                </a:pathLst>
              </a:custGeom>
              <a:solidFill>
                <a:schemeClr val="tx1"/>
              </a:solidFill>
              <a:ln w="9465" cap="flat">
                <a:solidFill>
                  <a:schemeClr val="tx1"/>
                </a:solidFill>
                <a:prstDash val="solid"/>
                <a:miter/>
              </a:ln>
            </p:spPr>
            <p:txBody>
              <a:bodyPr rtlCol="0" anchor="ctr"/>
              <a:lstStyle/>
              <a:p>
                <a:endParaRPr lang="en-BE"/>
              </a:p>
            </p:txBody>
          </p:sp>
        </p:grpSp>
        <p:sp>
          <p:nvSpPr>
            <p:cNvPr id="9" name="Freeform 8">
              <a:extLst>
                <a:ext uri="{FF2B5EF4-FFF2-40B4-BE49-F238E27FC236}">
                  <a16:creationId xmlns:a16="http://schemas.microsoft.com/office/drawing/2014/main" id="{EA2B37D5-8649-A57A-6C49-4511020BB54D}"/>
                </a:ext>
              </a:extLst>
            </p:cNvPr>
            <p:cNvSpPr/>
            <p:nvPr/>
          </p:nvSpPr>
          <p:spPr>
            <a:xfrm flipH="1">
              <a:off x="10164446" y="1929851"/>
              <a:ext cx="72155" cy="163050"/>
            </a:xfrm>
            <a:custGeom>
              <a:avLst/>
              <a:gdLst>
                <a:gd name="connsiteX0" fmla="*/ 11223 w 46240"/>
                <a:gd name="connsiteY0" fmla="*/ 2507 h 134489"/>
                <a:gd name="connsiteX1" fmla="*/ 1103 w 46240"/>
                <a:gd name="connsiteY1" fmla="*/ 8451 h 134489"/>
                <a:gd name="connsiteX2" fmla="*/ 28153 w 46240"/>
                <a:gd name="connsiteY2" fmla="*/ 130514 h 134489"/>
                <a:gd name="connsiteX3" fmla="*/ 34072 w 46240"/>
                <a:gd name="connsiteY3" fmla="*/ 133924 h 134489"/>
                <a:gd name="connsiteX4" fmla="*/ 41774 w 46240"/>
                <a:gd name="connsiteY4" fmla="*/ 68544 h 134489"/>
                <a:gd name="connsiteX5" fmla="*/ 11223 w 46240"/>
                <a:gd name="connsiteY5" fmla="*/ 2507 h 13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0" h="134489">
                  <a:moveTo>
                    <a:pt x="11223" y="2507"/>
                  </a:moveTo>
                  <a:cubicBezTo>
                    <a:pt x="6765" y="-3408"/>
                    <a:pt x="-3336" y="2193"/>
                    <a:pt x="1103" y="8451"/>
                  </a:cubicBezTo>
                  <a:cubicBezTo>
                    <a:pt x="27034" y="43522"/>
                    <a:pt x="35400" y="88032"/>
                    <a:pt x="28153" y="130514"/>
                  </a:cubicBezTo>
                  <a:cubicBezTo>
                    <a:pt x="28210" y="133400"/>
                    <a:pt x="31483" y="135562"/>
                    <a:pt x="34072" y="133924"/>
                  </a:cubicBezTo>
                  <a:cubicBezTo>
                    <a:pt x="53174" y="119998"/>
                    <a:pt x="44847" y="88604"/>
                    <a:pt x="41774" y="68544"/>
                  </a:cubicBezTo>
                  <a:cubicBezTo>
                    <a:pt x="36472" y="44637"/>
                    <a:pt x="25925" y="22015"/>
                    <a:pt x="11223" y="2507"/>
                  </a:cubicBezTo>
                  <a:close/>
                </a:path>
              </a:pathLst>
            </a:custGeom>
            <a:solidFill>
              <a:srgbClr val="176B87"/>
            </a:solidFill>
            <a:ln w="9465" cap="flat">
              <a:solidFill>
                <a:schemeClr val="tx1"/>
              </a:solid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804A7313-5564-1748-41B4-4943C6B9A32E}"/>
                </a:ext>
              </a:extLst>
            </p:cNvPr>
            <p:cNvSpPr/>
            <p:nvPr/>
          </p:nvSpPr>
          <p:spPr>
            <a:xfrm flipH="1">
              <a:off x="9916295" y="3452267"/>
              <a:ext cx="263557" cy="190926"/>
            </a:xfrm>
            <a:custGeom>
              <a:avLst/>
              <a:gdLst>
                <a:gd name="connsiteX0" fmla="*/ 162788 w 168899"/>
                <a:gd name="connsiteY0" fmla="*/ 615 h 157482"/>
                <a:gd name="connsiteX1" fmla="*/ 88854 w 168899"/>
                <a:gd name="connsiteY1" fmla="*/ 78482 h 157482"/>
                <a:gd name="connsiteX2" fmla="*/ 2931 w 168899"/>
                <a:gd name="connsiteY2" fmla="*/ 145738 h 157482"/>
                <a:gd name="connsiteX3" fmla="*/ 9229 w 168899"/>
                <a:gd name="connsiteY3" fmla="*/ 156549 h 157482"/>
                <a:gd name="connsiteX4" fmla="*/ 168754 w 168899"/>
                <a:gd name="connsiteY4" fmla="*/ 5206 h 157482"/>
                <a:gd name="connsiteX5" fmla="*/ 162788 w 168899"/>
                <a:gd name="connsiteY5" fmla="*/ 615 h 1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899" h="157482">
                  <a:moveTo>
                    <a:pt x="162788" y="615"/>
                  </a:moveTo>
                  <a:cubicBezTo>
                    <a:pt x="137681" y="25847"/>
                    <a:pt x="115515" y="54498"/>
                    <a:pt x="88854" y="78482"/>
                  </a:cubicBezTo>
                  <a:cubicBezTo>
                    <a:pt x="62220" y="103390"/>
                    <a:pt x="33633" y="126097"/>
                    <a:pt x="2931" y="145738"/>
                  </a:cubicBezTo>
                  <a:cubicBezTo>
                    <a:pt x="-3813" y="150053"/>
                    <a:pt x="2267" y="160673"/>
                    <a:pt x="9229" y="156549"/>
                  </a:cubicBezTo>
                  <a:cubicBezTo>
                    <a:pt x="71553" y="118458"/>
                    <a:pt x="132446" y="69614"/>
                    <a:pt x="168754" y="5206"/>
                  </a:cubicBezTo>
                  <a:cubicBezTo>
                    <a:pt x="169712" y="1958"/>
                    <a:pt x="165747" y="-1414"/>
                    <a:pt x="162788" y="615"/>
                  </a:cubicBezTo>
                  <a:close/>
                </a:path>
              </a:pathLst>
            </a:custGeom>
            <a:solidFill>
              <a:srgbClr val="000000"/>
            </a:solidFill>
            <a:ln w="9465" cap="flat">
              <a:solidFill>
                <a:schemeClr val="tx1"/>
              </a:solidFill>
              <a:prstDash val="solid"/>
              <a:miter/>
            </a:ln>
          </p:spPr>
          <p:txBody>
            <a:bodyPr rtlCol="0" anchor="ctr"/>
            <a:lstStyle/>
            <a:p>
              <a:endParaRPr lang="en-BE"/>
            </a:p>
          </p:txBody>
        </p:sp>
        <p:grpSp>
          <p:nvGrpSpPr>
            <p:cNvPr id="14" name="Graphic 9" descr="A male waving hand">
              <a:extLst>
                <a:ext uri="{FF2B5EF4-FFF2-40B4-BE49-F238E27FC236}">
                  <a16:creationId xmlns:a16="http://schemas.microsoft.com/office/drawing/2014/main" id="{A0A3A67F-943B-052A-0F86-4C10689C07DC}"/>
                </a:ext>
              </a:extLst>
            </p:cNvPr>
            <p:cNvGrpSpPr/>
            <p:nvPr/>
          </p:nvGrpSpPr>
          <p:grpSpPr>
            <a:xfrm flipH="1">
              <a:off x="10598935" y="1502201"/>
              <a:ext cx="213540" cy="392810"/>
              <a:chOff x="3418529" y="2937292"/>
              <a:chExt cx="136846" cy="324002"/>
            </a:xfrm>
            <a:solidFill>
              <a:srgbClr val="000000"/>
            </a:solidFill>
          </p:grpSpPr>
          <p:sp>
            <p:nvSpPr>
              <p:cNvPr id="50" name="Freeform 49">
                <a:extLst>
                  <a:ext uri="{FF2B5EF4-FFF2-40B4-BE49-F238E27FC236}">
                    <a16:creationId xmlns:a16="http://schemas.microsoft.com/office/drawing/2014/main" id="{65157B77-E5A1-7AF4-5FF2-F5A85F3D6465}"/>
                  </a:ext>
                </a:extLst>
              </p:cNvPr>
              <p:cNvSpPr/>
              <p:nvPr/>
            </p:nvSpPr>
            <p:spPr>
              <a:xfrm>
                <a:off x="3495426" y="2937292"/>
                <a:ext cx="59949" cy="324002"/>
              </a:xfrm>
              <a:custGeom>
                <a:avLst/>
                <a:gdLst>
                  <a:gd name="connsiteX0" fmla="*/ 37884 w 59949"/>
                  <a:gd name="connsiteY0" fmla="*/ 1535 h 324002"/>
                  <a:gd name="connsiteX1" fmla="*/ 52709 w 59949"/>
                  <a:gd name="connsiteY1" fmla="*/ 322718 h 324002"/>
                  <a:gd name="connsiteX2" fmla="*/ 59804 w 59949"/>
                  <a:gd name="connsiteY2" fmla="*/ 318575 h 324002"/>
                  <a:gd name="connsiteX3" fmla="*/ 22225 w 59949"/>
                  <a:gd name="connsiteY3" fmla="*/ 198007 h 324002"/>
                  <a:gd name="connsiteX4" fmla="*/ 46107 w 59949"/>
                  <a:gd name="connsiteY4" fmla="*/ 7917 h 324002"/>
                  <a:gd name="connsiteX5" fmla="*/ 37884 w 59949"/>
                  <a:gd name="connsiteY5" fmla="*/ 1535 h 324002"/>
                  <a:gd name="connsiteX6" fmla="*/ 37884 w 59949"/>
                  <a:gd name="connsiteY6" fmla="*/ 1535 h 32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9" h="324002">
                    <a:moveTo>
                      <a:pt x="37884" y="1535"/>
                    </a:moveTo>
                    <a:cubicBezTo>
                      <a:pt x="-23862" y="76525"/>
                      <a:pt x="-3811" y="248623"/>
                      <a:pt x="52709" y="322718"/>
                    </a:cubicBezTo>
                    <a:cubicBezTo>
                      <a:pt x="55602" y="325947"/>
                      <a:pt x="60894" y="322537"/>
                      <a:pt x="59804" y="318575"/>
                    </a:cubicBezTo>
                    <a:cubicBezTo>
                      <a:pt x="46781" y="278617"/>
                      <a:pt x="27944" y="240165"/>
                      <a:pt x="22225" y="198007"/>
                    </a:cubicBezTo>
                    <a:cubicBezTo>
                      <a:pt x="14220" y="135409"/>
                      <a:pt x="10245" y="62752"/>
                      <a:pt x="46107" y="7917"/>
                    </a:cubicBezTo>
                    <a:cubicBezTo>
                      <a:pt x="49721" y="3173"/>
                      <a:pt x="41820" y="-2885"/>
                      <a:pt x="37884" y="1535"/>
                    </a:cubicBezTo>
                    <a:lnTo>
                      <a:pt x="37884" y="1535"/>
                    </a:lnTo>
                    <a:close/>
                  </a:path>
                </a:pathLst>
              </a:custGeom>
              <a:solidFill>
                <a:srgbClr val="000000"/>
              </a:solidFill>
              <a:ln w="9465" cap="flat">
                <a:solidFill>
                  <a:schemeClr val="tx1"/>
                </a:solidFill>
                <a:prstDash val="solid"/>
                <a:miter/>
              </a:ln>
            </p:spPr>
            <p:txBody>
              <a:bodyPr rtlCol="0" anchor="ctr"/>
              <a:lstStyle/>
              <a:p>
                <a:endParaRPr lang="en-BE"/>
              </a:p>
            </p:txBody>
          </p:sp>
          <p:sp>
            <p:nvSpPr>
              <p:cNvPr id="51" name="Freeform 50">
                <a:extLst>
                  <a:ext uri="{FF2B5EF4-FFF2-40B4-BE49-F238E27FC236}">
                    <a16:creationId xmlns:a16="http://schemas.microsoft.com/office/drawing/2014/main" id="{9F5B7D66-8799-8E87-86ED-D8C42C45C511}"/>
                  </a:ext>
                </a:extLst>
              </p:cNvPr>
              <p:cNvSpPr/>
              <p:nvPr/>
            </p:nvSpPr>
            <p:spPr>
              <a:xfrm>
                <a:off x="3418536" y="3013295"/>
                <a:ext cx="52895" cy="221518"/>
              </a:xfrm>
              <a:custGeom>
                <a:avLst/>
                <a:gdLst>
                  <a:gd name="connsiteX0" fmla="*/ 21519 w 52895"/>
                  <a:gd name="connsiteY0" fmla="*/ 2494 h 221518"/>
                  <a:gd name="connsiteX1" fmla="*/ 45193 w 52895"/>
                  <a:gd name="connsiteY1" fmla="*/ 220369 h 221518"/>
                  <a:gd name="connsiteX2" fmla="*/ 52857 w 52895"/>
                  <a:gd name="connsiteY2" fmla="*/ 217178 h 221518"/>
                  <a:gd name="connsiteX3" fmla="*/ 33574 w 52895"/>
                  <a:gd name="connsiteY3" fmla="*/ 166648 h 221518"/>
                  <a:gd name="connsiteX4" fmla="*/ 30463 w 52895"/>
                  <a:gd name="connsiteY4" fmla="*/ 7742 h 221518"/>
                  <a:gd name="connsiteX5" fmla="*/ 21519 w 52895"/>
                  <a:gd name="connsiteY5" fmla="*/ 2494 h 221518"/>
                  <a:gd name="connsiteX6" fmla="*/ 21519 w 52895"/>
                  <a:gd name="connsiteY6" fmla="*/ 2494 h 22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95" h="221518">
                    <a:moveTo>
                      <a:pt x="21519" y="2494"/>
                    </a:moveTo>
                    <a:cubicBezTo>
                      <a:pt x="-19180" y="66254"/>
                      <a:pt x="3014" y="162590"/>
                      <a:pt x="45193" y="220369"/>
                    </a:cubicBezTo>
                    <a:cubicBezTo>
                      <a:pt x="47707" y="222750"/>
                      <a:pt x="53417" y="221311"/>
                      <a:pt x="52857" y="217178"/>
                    </a:cubicBezTo>
                    <a:cubicBezTo>
                      <a:pt x="49092" y="199556"/>
                      <a:pt x="40423" y="183240"/>
                      <a:pt x="33574" y="166648"/>
                    </a:cubicBezTo>
                    <a:cubicBezTo>
                      <a:pt x="13353" y="116879"/>
                      <a:pt x="5082" y="57205"/>
                      <a:pt x="30463" y="7742"/>
                    </a:cubicBezTo>
                    <a:cubicBezTo>
                      <a:pt x="33527" y="1808"/>
                      <a:pt x="25095" y="-3183"/>
                      <a:pt x="21519" y="2494"/>
                    </a:cubicBezTo>
                    <a:lnTo>
                      <a:pt x="21519" y="2494"/>
                    </a:lnTo>
                    <a:close/>
                  </a:path>
                </a:pathLst>
              </a:custGeom>
              <a:solidFill>
                <a:srgbClr val="000000"/>
              </a:solidFill>
              <a:ln w="9465" cap="flat">
                <a:solidFill>
                  <a:schemeClr val="tx1"/>
                </a:solidFill>
                <a:prstDash val="solid"/>
                <a:miter/>
              </a:ln>
            </p:spPr>
            <p:txBody>
              <a:bodyPr rtlCol="0" anchor="ctr"/>
              <a:lstStyle/>
              <a:p>
                <a:endParaRPr lang="en-BE"/>
              </a:p>
            </p:txBody>
          </p:sp>
        </p:grpSp>
        <p:grpSp>
          <p:nvGrpSpPr>
            <p:cNvPr id="15" name="Graphic 9" descr="A male waving hand">
              <a:extLst>
                <a:ext uri="{FF2B5EF4-FFF2-40B4-BE49-F238E27FC236}">
                  <a16:creationId xmlns:a16="http://schemas.microsoft.com/office/drawing/2014/main" id="{4A6CB3C9-FAAF-8950-9E4A-38EAD159AD56}"/>
                </a:ext>
              </a:extLst>
            </p:cNvPr>
            <p:cNvGrpSpPr/>
            <p:nvPr/>
          </p:nvGrpSpPr>
          <p:grpSpPr>
            <a:xfrm flipH="1">
              <a:off x="9493737" y="2038262"/>
              <a:ext cx="57276" cy="249550"/>
              <a:chOff x="4226924" y="3379480"/>
              <a:chExt cx="36705" cy="205838"/>
            </a:xfrm>
            <a:solidFill>
              <a:schemeClr val="tx1"/>
            </a:solidFill>
          </p:grpSpPr>
          <p:sp>
            <p:nvSpPr>
              <p:cNvPr id="48" name="Freeform 47">
                <a:extLst>
                  <a:ext uri="{FF2B5EF4-FFF2-40B4-BE49-F238E27FC236}">
                    <a16:creationId xmlns:a16="http://schemas.microsoft.com/office/drawing/2014/main" id="{140C9835-625C-A5C2-31B1-E233E63DD732}"/>
                  </a:ext>
                </a:extLst>
              </p:cNvPr>
              <p:cNvSpPr/>
              <p:nvPr/>
            </p:nvSpPr>
            <p:spPr>
              <a:xfrm>
                <a:off x="4226924" y="3379480"/>
                <a:ext cx="21198" cy="21920"/>
              </a:xfrm>
              <a:custGeom>
                <a:avLst/>
                <a:gdLst>
                  <a:gd name="connsiteX0" fmla="*/ 10596 w 21198"/>
                  <a:gd name="connsiteY0" fmla="*/ 2 h 21920"/>
                  <a:gd name="connsiteX1" fmla="*/ 10596 w 21198"/>
                  <a:gd name="connsiteY1" fmla="*/ 21919 h 21920"/>
                  <a:gd name="connsiteX2" fmla="*/ 10596 w 21198"/>
                  <a:gd name="connsiteY2" fmla="*/ 2 h 21920"/>
                </a:gdLst>
                <a:ahLst/>
                <a:cxnLst>
                  <a:cxn ang="0">
                    <a:pos x="connsiteX0" y="connsiteY0"/>
                  </a:cxn>
                  <a:cxn ang="0">
                    <a:pos x="connsiteX1" y="connsiteY1"/>
                  </a:cxn>
                  <a:cxn ang="0">
                    <a:pos x="connsiteX2" y="connsiteY2"/>
                  </a:cxn>
                </a:cxnLst>
                <a:rect l="l" t="t" r="r" b="b"/>
                <a:pathLst>
                  <a:path w="21198" h="21920">
                    <a:moveTo>
                      <a:pt x="10596" y="2"/>
                    </a:moveTo>
                    <a:cubicBezTo>
                      <a:pt x="-3546" y="-227"/>
                      <a:pt x="-3518" y="22100"/>
                      <a:pt x="10596" y="21919"/>
                    </a:cubicBezTo>
                    <a:cubicBezTo>
                      <a:pt x="24747" y="22138"/>
                      <a:pt x="24719" y="-189"/>
                      <a:pt x="10596" y="2"/>
                    </a:cubicBezTo>
                    <a:close/>
                  </a:path>
                </a:pathLst>
              </a:custGeom>
              <a:grpFill/>
              <a:ln w="9465" cap="flat">
                <a:solidFill>
                  <a:schemeClr val="tx1"/>
                </a:solidFill>
                <a:prstDash val="solid"/>
                <a:miter/>
              </a:ln>
            </p:spPr>
            <p:txBody>
              <a:bodyPr rtlCol="0" anchor="ctr"/>
              <a:lstStyle/>
              <a:p>
                <a:endParaRPr lang="en-BE"/>
              </a:p>
            </p:txBody>
          </p:sp>
          <p:sp>
            <p:nvSpPr>
              <p:cNvPr id="49" name="Freeform 48">
                <a:extLst>
                  <a:ext uri="{FF2B5EF4-FFF2-40B4-BE49-F238E27FC236}">
                    <a16:creationId xmlns:a16="http://schemas.microsoft.com/office/drawing/2014/main" id="{ED7C376D-6E6A-A8C9-1F00-6287A0A71782}"/>
                  </a:ext>
                </a:extLst>
              </p:cNvPr>
              <p:cNvSpPr/>
              <p:nvPr/>
            </p:nvSpPr>
            <p:spPr>
              <a:xfrm>
                <a:off x="4240140" y="3561571"/>
                <a:ext cx="23467" cy="23723"/>
              </a:xfrm>
              <a:custGeom>
                <a:avLst/>
                <a:gdLst>
                  <a:gd name="connsiteX0" fmla="*/ 11180 w 23467"/>
                  <a:gd name="connsiteY0" fmla="*/ 173 h 23723"/>
                  <a:gd name="connsiteX1" fmla="*/ 3355 w 23467"/>
                  <a:gd name="connsiteY1" fmla="*/ 20356 h 23723"/>
                  <a:gd name="connsiteX2" fmla="*/ 23416 w 23467"/>
                  <a:gd name="connsiteY2" fmla="*/ 12060 h 23723"/>
                  <a:gd name="connsiteX3" fmla="*/ 11180 w 23467"/>
                  <a:gd name="connsiteY3" fmla="*/ 173 h 23723"/>
                </a:gdLst>
                <a:ahLst/>
                <a:cxnLst>
                  <a:cxn ang="0">
                    <a:pos x="connsiteX0" y="connsiteY0"/>
                  </a:cxn>
                  <a:cxn ang="0">
                    <a:pos x="connsiteX1" y="connsiteY1"/>
                  </a:cxn>
                  <a:cxn ang="0">
                    <a:pos x="connsiteX2" y="connsiteY2"/>
                  </a:cxn>
                  <a:cxn ang="0">
                    <a:pos x="connsiteX3" y="connsiteY3"/>
                  </a:cxn>
                </a:cxnLst>
                <a:rect l="l" t="t" r="r" b="b"/>
                <a:pathLst>
                  <a:path w="23467" h="23723">
                    <a:moveTo>
                      <a:pt x="11180" y="173"/>
                    </a:moveTo>
                    <a:cubicBezTo>
                      <a:pt x="2037" y="611"/>
                      <a:pt x="-4157" y="13222"/>
                      <a:pt x="3355" y="20356"/>
                    </a:cubicBezTo>
                    <a:cubicBezTo>
                      <a:pt x="10564" y="28024"/>
                      <a:pt x="23359" y="21461"/>
                      <a:pt x="23416" y="12060"/>
                    </a:cubicBezTo>
                    <a:cubicBezTo>
                      <a:pt x="24080" y="5268"/>
                      <a:pt x="18209" y="-1142"/>
                      <a:pt x="11180" y="173"/>
                    </a:cubicBezTo>
                    <a:close/>
                  </a:path>
                </a:pathLst>
              </a:custGeom>
              <a:grpFill/>
              <a:ln w="9465" cap="flat">
                <a:solidFill>
                  <a:schemeClr val="tx1"/>
                </a:solidFill>
                <a:prstDash val="solid"/>
                <a:miter/>
              </a:ln>
            </p:spPr>
            <p:txBody>
              <a:bodyPr rtlCol="0" anchor="ctr"/>
              <a:lstStyle/>
              <a:p>
                <a:endParaRPr lang="en-BE"/>
              </a:p>
            </p:txBody>
          </p:sp>
        </p:grpSp>
        <p:grpSp>
          <p:nvGrpSpPr>
            <p:cNvPr id="16" name="Group 15">
              <a:extLst>
                <a:ext uri="{FF2B5EF4-FFF2-40B4-BE49-F238E27FC236}">
                  <a16:creationId xmlns:a16="http://schemas.microsoft.com/office/drawing/2014/main" id="{73084EC3-A2E0-2D9B-DCE0-3C3EA8F87039}"/>
                </a:ext>
              </a:extLst>
            </p:cNvPr>
            <p:cNvGrpSpPr/>
            <p:nvPr/>
          </p:nvGrpSpPr>
          <p:grpSpPr>
            <a:xfrm>
              <a:off x="8833172" y="1774846"/>
              <a:ext cx="1148102" cy="1524559"/>
              <a:chOff x="3499087" y="3161483"/>
              <a:chExt cx="735755" cy="1257503"/>
            </a:xfrm>
            <a:solidFill>
              <a:srgbClr val="176B87"/>
            </a:solidFill>
          </p:grpSpPr>
          <p:sp>
            <p:nvSpPr>
              <p:cNvPr id="44" name="Freeform 43">
                <a:extLst>
                  <a:ext uri="{FF2B5EF4-FFF2-40B4-BE49-F238E27FC236}">
                    <a16:creationId xmlns:a16="http://schemas.microsoft.com/office/drawing/2014/main" id="{5AB91C0F-E62F-3EBB-7D1B-F5F81D4E6EDF}"/>
                  </a:ext>
                </a:extLst>
              </p:cNvPr>
              <p:cNvSpPr/>
              <p:nvPr/>
            </p:nvSpPr>
            <p:spPr>
              <a:xfrm flipH="1">
                <a:off x="4067652" y="3161483"/>
                <a:ext cx="167190" cy="123190"/>
              </a:xfrm>
              <a:custGeom>
                <a:avLst/>
                <a:gdLst>
                  <a:gd name="connsiteX0" fmla="*/ 158866 w 167190"/>
                  <a:gd name="connsiteY0" fmla="*/ 1173 h 123190"/>
                  <a:gd name="connsiteX1" fmla="*/ 114429 w 167190"/>
                  <a:gd name="connsiteY1" fmla="*/ 102881 h 123190"/>
                  <a:gd name="connsiteX2" fmla="*/ 64435 w 167190"/>
                  <a:gd name="connsiteY2" fmla="*/ 69667 h 123190"/>
                  <a:gd name="connsiteX3" fmla="*/ 10684 w 167190"/>
                  <a:gd name="connsiteY3" fmla="*/ 36796 h 123190"/>
                  <a:gd name="connsiteX4" fmla="*/ 43 w 167190"/>
                  <a:gd name="connsiteY4" fmla="*/ 41225 h 123190"/>
                  <a:gd name="connsiteX5" fmla="*/ 49174 w 167190"/>
                  <a:gd name="connsiteY5" fmla="*/ 79211 h 123190"/>
                  <a:gd name="connsiteX6" fmla="*/ 112504 w 167190"/>
                  <a:gd name="connsiteY6" fmla="*/ 121035 h 123190"/>
                  <a:gd name="connsiteX7" fmla="*/ 166311 w 167190"/>
                  <a:gd name="connsiteY7" fmla="*/ 6954 h 123190"/>
                  <a:gd name="connsiteX8" fmla="*/ 158866 w 167190"/>
                  <a:gd name="connsiteY8" fmla="*/ 1173 h 1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90" h="123190">
                    <a:moveTo>
                      <a:pt x="158866" y="1173"/>
                    </a:moveTo>
                    <a:cubicBezTo>
                      <a:pt x="129747" y="27109"/>
                      <a:pt x="126532" y="67562"/>
                      <a:pt x="114429" y="102881"/>
                    </a:cubicBezTo>
                    <a:cubicBezTo>
                      <a:pt x="98391" y="90889"/>
                      <a:pt x="81764" y="79744"/>
                      <a:pt x="64435" y="69667"/>
                    </a:cubicBezTo>
                    <a:cubicBezTo>
                      <a:pt x="46765" y="58208"/>
                      <a:pt x="25338" y="52484"/>
                      <a:pt x="10684" y="36796"/>
                    </a:cubicBezTo>
                    <a:cubicBezTo>
                      <a:pt x="7298" y="33091"/>
                      <a:pt x="-650" y="35739"/>
                      <a:pt x="43" y="41225"/>
                    </a:cubicBezTo>
                    <a:cubicBezTo>
                      <a:pt x="4130" y="64200"/>
                      <a:pt x="32471" y="67867"/>
                      <a:pt x="49174" y="79211"/>
                    </a:cubicBezTo>
                    <a:cubicBezTo>
                      <a:pt x="71302" y="91489"/>
                      <a:pt x="92519" y="105471"/>
                      <a:pt x="112504" y="121035"/>
                    </a:cubicBezTo>
                    <a:cubicBezTo>
                      <a:pt x="133598" y="140381"/>
                      <a:pt x="144155" y="23595"/>
                      <a:pt x="166311" y="6954"/>
                    </a:cubicBezTo>
                    <a:cubicBezTo>
                      <a:pt x="169650" y="2373"/>
                      <a:pt x="162669" y="-2218"/>
                      <a:pt x="158866" y="1173"/>
                    </a:cubicBezTo>
                    <a:close/>
                  </a:path>
                </a:pathLst>
              </a:custGeom>
              <a:grpFill/>
              <a:ln w="9465" cap="flat">
                <a:solidFill>
                  <a:schemeClr val="tx1"/>
                </a:solidFill>
                <a:prstDash val="solid"/>
                <a:miter/>
              </a:ln>
            </p:spPr>
            <p:txBody>
              <a:bodyPr rtlCol="0" anchor="ctr"/>
              <a:lstStyle/>
              <a:p>
                <a:endParaRPr lang="en-BE"/>
              </a:p>
            </p:txBody>
          </p:sp>
          <p:sp>
            <p:nvSpPr>
              <p:cNvPr id="45" name="Freeform 44">
                <a:extLst>
                  <a:ext uri="{FF2B5EF4-FFF2-40B4-BE49-F238E27FC236}">
                    <a16:creationId xmlns:a16="http://schemas.microsoft.com/office/drawing/2014/main" id="{110B8C50-FBA2-511A-FB66-6930D00C9C18}"/>
                  </a:ext>
                </a:extLst>
              </p:cNvPr>
              <p:cNvSpPr/>
              <p:nvPr/>
            </p:nvSpPr>
            <p:spPr>
              <a:xfrm flipH="1">
                <a:off x="3859248" y="3176304"/>
                <a:ext cx="36030" cy="117903"/>
              </a:xfrm>
              <a:custGeom>
                <a:avLst/>
                <a:gdLst>
                  <a:gd name="connsiteX0" fmla="*/ 17183 w 36030"/>
                  <a:gd name="connsiteY0" fmla="*/ 104023 h 117903"/>
                  <a:gd name="connsiteX1" fmla="*/ 20456 w 36030"/>
                  <a:gd name="connsiteY1" fmla="*/ 59132 h 117903"/>
                  <a:gd name="connsiteX2" fmla="*/ 35887 w 36030"/>
                  <a:gd name="connsiteY2" fmla="*/ 6345 h 117903"/>
                  <a:gd name="connsiteX3" fmla="*/ 26886 w 36030"/>
                  <a:gd name="connsiteY3" fmla="*/ 2535 h 117903"/>
                  <a:gd name="connsiteX4" fmla="*/ 5470 w 36030"/>
                  <a:gd name="connsiteY4" fmla="*/ 114206 h 117903"/>
                  <a:gd name="connsiteX5" fmla="*/ 17183 w 36030"/>
                  <a:gd name="connsiteY5" fmla="*/ 104023 h 11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0" h="117903">
                    <a:moveTo>
                      <a:pt x="17183" y="104023"/>
                    </a:moveTo>
                    <a:cubicBezTo>
                      <a:pt x="13380" y="89088"/>
                      <a:pt x="14992" y="73648"/>
                      <a:pt x="20456" y="59132"/>
                    </a:cubicBezTo>
                    <a:cubicBezTo>
                      <a:pt x="26004" y="41616"/>
                      <a:pt x="31392" y="24175"/>
                      <a:pt x="35887" y="6345"/>
                    </a:cubicBezTo>
                    <a:cubicBezTo>
                      <a:pt x="37196" y="1144"/>
                      <a:pt x="29191" y="-2790"/>
                      <a:pt x="26886" y="2535"/>
                    </a:cubicBezTo>
                    <a:cubicBezTo>
                      <a:pt x="14063" y="37444"/>
                      <a:pt x="-11100" y="76649"/>
                      <a:pt x="5470" y="114206"/>
                    </a:cubicBezTo>
                    <a:cubicBezTo>
                      <a:pt x="13845" y="125359"/>
                      <a:pt x="24344" y="108110"/>
                      <a:pt x="17183" y="104023"/>
                    </a:cubicBezTo>
                    <a:close/>
                  </a:path>
                </a:pathLst>
              </a:custGeom>
              <a:grpFill/>
              <a:ln w="9465" cap="flat">
                <a:solidFill>
                  <a:schemeClr val="tx1"/>
                </a:solidFill>
                <a:prstDash val="solid"/>
                <a:miter/>
              </a:ln>
            </p:spPr>
            <p:txBody>
              <a:bodyPr rtlCol="0" anchor="ctr"/>
              <a:lstStyle/>
              <a:p>
                <a:endParaRPr lang="en-BE"/>
              </a:p>
            </p:txBody>
          </p:sp>
          <p:sp>
            <p:nvSpPr>
              <p:cNvPr id="46" name="Freeform 45">
                <a:extLst>
                  <a:ext uri="{FF2B5EF4-FFF2-40B4-BE49-F238E27FC236}">
                    <a16:creationId xmlns:a16="http://schemas.microsoft.com/office/drawing/2014/main" id="{C0F5B575-D3CF-4D1A-A1FA-ABEE8DB258E2}"/>
                  </a:ext>
                </a:extLst>
              </p:cNvPr>
              <p:cNvSpPr/>
              <p:nvPr/>
            </p:nvSpPr>
            <p:spPr>
              <a:xfrm flipH="1">
                <a:off x="3499092" y="3515022"/>
                <a:ext cx="319017" cy="903965"/>
              </a:xfrm>
              <a:custGeom>
                <a:avLst/>
                <a:gdLst>
                  <a:gd name="connsiteX0" fmla="*/ 318734 w 319017"/>
                  <a:gd name="connsiteY0" fmla="*/ 662237 h 903965"/>
                  <a:gd name="connsiteX1" fmla="*/ 277447 w 319017"/>
                  <a:gd name="connsiteY1" fmla="*/ 505436 h 903965"/>
                  <a:gd name="connsiteX2" fmla="*/ 262745 w 319017"/>
                  <a:gd name="connsiteY2" fmla="*/ 475718 h 903965"/>
                  <a:gd name="connsiteX3" fmla="*/ 136569 w 319017"/>
                  <a:gd name="connsiteY3" fmla="*/ 493625 h 903965"/>
                  <a:gd name="connsiteX4" fmla="*/ 111330 w 319017"/>
                  <a:gd name="connsiteY4" fmla="*/ 498016 h 903965"/>
                  <a:gd name="connsiteX5" fmla="*/ 87504 w 319017"/>
                  <a:gd name="connsiteY5" fmla="*/ 395718 h 903965"/>
                  <a:gd name="connsiteX6" fmla="*/ 76388 w 319017"/>
                  <a:gd name="connsiteY6" fmla="*/ 302220 h 903965"/>
                  <a:gd name="connsiteX7" fmla="*/ 183633 w 319017"/>
                  <a:gd name="connsiteY7" fmla="*/ 7831 h 903965"/>
                  <a:gd name="connsiteX8" fmla="*/ 172355 w 319017"/>
                  <a:gd name="connsiteY8" fmla="*/ 3049 h 903965"/>
                  <a:gd name="connsiteX9" fmla="*/ 100195 w 319017"/>
                  <a:gd name="connsiteY9" fmla="*/ 180986 h 903965"/>
                  <a:gd name="connsiteX10" fmla="*/ 61184 w 319017"/>
                  <a:gd name="connsiteY10" fmla="*/ 361542 h 903965"/>
                  <a:gd name="connsiteX11" fmla="*/ 119392 w 319017"/>
                  <a:gd name="connsiteY11" fmla="*/ 640729 h 903965"/>
                  <a:gd name="connsiteX12" fmla="*/ 104264 w 319017"/>
                  <a:gd name="connsiteY12" fmla="*/ 774327 h 903965"/>
                  <a:gd name="connsiteX13" fmla="*/ 3364 w 319017"/>
                  <a:gd name="connsiteY13" fmla="*/ 885617 h 903965"/>
                  <a:gd name="connsiteX14" fmla="*/ 18625 w 319017"/>
                  <a:gd name="connsiteY14" fmla="*/ 900943 h 903965"/>
                  <a:gd name="connsiteX15" fmla="*/ 131997 w 319017"/>
                  <a:gd name="connsiteY15" fmla="*/ 763868 h 903965"/>
                  <a:gd name="connsiteX16" fmla="*/ 144052 w 319017"/>
                  <a:gd name="connsiteY16" fmla="*/ 696984 h 903965"/>
                  <a:gd name="connsiteX17" fmla="*/ 144659 w 319017"/>
                  <a:gd name="connsiteY17" fmla="*/ 697450 h 903965"/>
                  <a:gd name="connsiteX18" fmla="*/ 269129 w 319017"/>
                  <a:gd name="connsiteY18" fmla="*/ 668304 h 903965"/>
                  <a:gd name="connsiteX19" fmla="*/ 307286 w 319017"/>
                  <a:gd name="connsiteY19" fmla="*/ 671066 h 903965"/>
                  <a:gd name="connsiteX20" fmla="*/ 318734 w 319017"/>
                  <a:gd name="connsiteY20" fmla="*/ 662237 h 903965"/>
                  <a:gd name="connsiteX21" fmla="*/ 186137 w 319017"/>
                  <a:gd name="connsiteY21" fmla="*/ 674467 h 903965"/>
                  <a:gd name="connsiteX22" fmla="*/ 143711 w 319017"/>
                  <a:gd name="connsiteY22" fmla="*/ 690040 h 903965"/>
                  <a:gd name="connsiteX23" fmla="*/ 127966 w 319017"/>
                  <a:gd name="connsiteY23" fmla="*/ 583217 h 903965"/>
                  <a:gd name="connsiteX24" fmla="*/ 115551 w 319017"/>
                  <a:gd name="connsiteY24" fmla="*/ 518047 h 903965"/>
                  <a:gd name="connsiteX25" fmla="*/ 155074 w 319017"/>
                  <a:gd name="connsiteY25" fmla="*/ 507836 h 903965"/>
                  <a:gd name="connsiteX26" fmla="*/ 241708 w 319017"/>
                  <a:gd name="connsiteY26" fmla="*/ 486291 h 903965"/>
                  <a:gd name="connsiteX27" fmla="*/ 260820 w 319017"/>
                  <a:gd name="connsiteY27" fmla="*/ 507303 h 903965"/>
                  <a:gd name="connsiteX28" fmla="*/ 300059 w 319017"/>
                  <a:gd name="connsiteY28" fmla="*/ 652778 h 903965"/>
                  <a:gd name="connsiteX29" fmla="*/ 186137 w 319017"/>
                  <a:gd name="connsiteY29" fmla="*/ 674467 h 90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9017" h="903965">
                    <a:moveTo>
                      <a:pt x="318734" y="662237"/>
                    </a:moveTo>
                    <a:cubicBezTo>
                      <a:pt x="304820" y="610011"/>
                      <a:pt x="291190" y="557700"/>
                      <a:pt x="277447" y="505436"/>
                    </a:cubicBezTo>
                    <a:cubicBezTo>
                      <a:pt x="274620" y="494682"/>
                      <a:pt x="273017" y="482062"/>
                      <a:pt x="262745" y="475718"/>
                    </a:cubicBezTo>
                    <a:cubicBezTo>
                      <a:pt x="215615" y="451143"/>
                      <a:pt x="179232" y="474213"/>
                      <a:pt x="136569" y="493625"/>
                    </a:cubicBezTo>
                    <a:cubicBezTo>
                      <a:pt x="128450" y="497206"/>
                      <a:pt x="119838" y="497025"/>
                      <a:pt x="111330" y="498016"/>
                    </a:cubicBezTo>
                    <a:cubicBezTo>
                      <a:pt x="103998" y="463774"/>
                      <a:pt x="95983" y="429674"/>
                      <a:pt x="87504" y="395718"/>
                    </a:cubicBezTo>
                    <a:cubicBezTo>
                      <a:pt x="79888" y="365237"/>
                      <a:pt x="70744" y="333862"/>
                      <a:pt x="76388" y="302220"/>
                    </a:cubicBezTo>
                    <a:cubicBezTo>
                      <a:pt x="102926" y="201303"/>
                      <a:pt x="152190" y="107281"/>
                      <a:pt x="183633" y="7831"/>
                    </a:cubicBezTo>
                    <a:cubicBezTo>
                      <a:pt x="185634" y="1202"/>
                      <a:pt x="175561" y="-3285"/>
                      <a:pt x="172355" y="3049"/>
                    </a:cubicBezTo>
                    <a:cubicBezTo>
                      <a:pt x="144574" y="60685"/>
                      <a:pt x="123964" y="121607"/>
                      <a:pt x="100195" y="180986"/>
                    </a:cubicBezTo>
                    <a:cubicBezTo>
                      <a:pt x="79271" y="238755"/>
                      <a:pt x="45439" y="298277"/>
                      <a:pt x="61184" y="361542"/>
                    </a:cubicBezTo>
                    <a:cubicBezTo>
                      <a:pt x="82240" y="454201"/>
                      <a:pt x="106758" y="546317"/>
                      <a:pt x="119392" y="640729"/>
                    </a:cubicBezTo>
                    <a:cubicBezTo>
                      <a:pt x="125310" y="686135"/>
                      <a:pt x="137849" y="736389"/>
                      <a:pt x="104264" y="774327"/>
                    </a:cubicBezTo>
                    <a:cubicBezTo>
                      <a:pt x="74424" y="814684"/>
                      <a:pt x="40137" y="851565"/>
                      <a:pt x="3364" y="885617"/>
                    </a:cubicBezTo>
                    <a:cubicBezTo>
                      <a:pt x="-6851" y="895066"/>
                      <a:pt x="8515" y="910534"/>
                      <a:pt x="18625" y="900943"/>
                    </a:cubicBezTo>
                    <a:cubicBezTo>
                      <a:pt x="60596" y="859452"/>
                      <a:pt x="102130" y="815151"/>
                      <a:pt x="131997" y="763868"/>
                    </a:cubicBezTo>
                    <a:cubicBezTo>
                      <a:pt x="142032" y="742428"/>
                      <a:pt x="144811" y="719910"/>
                      <a:pt x="144052" y="696984"/>
                    </a:cubicBezTo>
                    <a:cubicBezTo>
                      <a:pt x="144242" y="697136"/>
                      <a:pt x="144441" y="697289"/>
                      <a:pt x="144659" y="697450"/>
                    </a:cubicBezTo>
                    <a:cubicBezTo>
                      <a:pt x="186933" y="694469"/>
                      <a:pt x="227396" y="675981"/>
                      <a:pt x="269129" y="668304"/>
                    </a:cubicBezTo>
                    <a:cubicBezTo>
                      <a:pt x="281838" y="665808"/>
                      <a:pt x="295440" y="664989"/>
                      <a:pt x="307286" y="671066"/>
                    </a:cubicBezTo>
                    <a:cubicBezTo>
                      <a:pt x="313233" y="674124"/>
                      <a:pt x="320555" y="669085"/>
                      <a:pt x="318734" y="662237"/>
                    </a:cubicBezTo>
                    <a:close/>
                    <a:moveTo>
                      <a:pt x="186137" y="674467"/>
                    </a:moveTo>
                    <a:cubicBezTo>
                      <a:pt x="181167" y="676772"/>
                      <a:pt x="151356" y="682677"/>
                      <a:pt x="143711" y="690040"/>
                    </a:cubicBezTo>
                    <a:cubicBezTo>
                      <a:pt x="141482" y="654350"/>
                      <a:pt x="131618" y="617879"/>
                      <a:pt x="127966" y="583217"/>
                    </a:cubicBezTo>
                    <a:cubicBezTo>
                      <a:pt x="124182" y="561433"/>
                      <a:pt x="119999" y="539707"/>
                      <a:pt x="115551" y="518047"/>
                    </a:cubicBezTo>
                    <a:cubicBezTo>
                      <a:pt x="128763" y="519428"/>
                      <a:pt x="143256" y="513056"/>
                      <a:pt x="155074" y="507836"/>
                    </a:cubicBezTo>
                    <a:cubicBezTo>
                      <a:pt x="181802" y="493844"/>
                      <a:pt x="210532" y="476480"/>
                      <a:pt x="241708" y="486291"/>
                    </a:cubicBezTo>
                    <a:cubicBezTo>
                      <a:pt x="256305" y="487891"/>
                      <a:pt x="258771" y="493673"/>
                      <a:pt x="260820" y="507303"/>
                    </a:cubicBezTo>
                    <a:cubicBezTo>
                      <a:pt x="273881" y="555795"/>
                      <a:pt x="287045" y="604267"/>
                      <a:pt x="300059" y="652778"/>
                    </a:cubicBezTo>
                    <a:cubicBezTo>
                      <a:pt x="262366" y="645130"/>
                      <a:pt x="222919" y="667018"/>
                      <a:pt x="186137" y="674467"/>
                    </a:cubicBezTo>
                    <a:close/>
                  </a:path>
                </a:pathLst>
              </a:custGeom>
              <a:grpFill/>
              <a:ln w="9465" cap="flat">
                <a:solidFill>
                  <a:schemeClr val="tx1"/>
                </a:solidFill>
                <a:prstDash val="solid"/>
                <a:miter/>
              </a:ln>
            </p:spPr>
            <p:txBody>
              <a:bodyPr rtlCol="0" anchor="ctr"/>
              <a:lstStyle/>
              <a:p>
                <a:endParaRPr lang="en-BE"/>
              </a:p>
            </p:txBody>
          </p:sp>
          <p:sp>
            <p:nvSpPr>
              <p:cNvPr id="47" name="Freeform 46">
                <a:extLst>
                  <a:ext uri="{FF2B5EF4-FFF2-40B4-BE49-F238E27FC236}">
                    <a16:creationId xmlns:a16="http://schemas.microsoft.com/office/drawing/2014/main" id="{B57BB184-A6A5-3B37-28F0-C490BBA34056}"/>
                  </a:ext>
                </a:extLst>
              </p:cNvPr>
              <p:cNvSpPr/>
              <p:nvPr/>
            </p:nvSpPr>
            <p:spPr>
              <a:xfrm flipH="1">
                <a:off x="3841958" y="3311349"/>
                <a:ext cx="144966" cy="1098852"/>
              </a:xfrm>
              <a:custGeom>
                <a:avLst/>
                <a:gdLst>
                  <a:gd name="connsiteX0" fmla="*/ 86227 w 144966"/>
                  <a:gd name="connsiteY0" fmla="*/ 696155 h 1098852"/>
                  <a:gd name="connsiteX1" fmla="*/ 25496 w 144966"/>
                  <a:gd name="connsiteY1" fmla="*/ 253824 h 1098852"/>
                  <a:gd name="connsiteX2" fmla="*/ 7238 w 144966"/>
                  <a:gd name="connsiteY2" fmla="*/ 3497 h 1098852"/>
                  <a:gd name="connsiteX3" fmla="*/ 1 w 144966"/>
                  <a:gd name="connsiteY3" fmla="*/ 3497 h 1098852"/>
                  <a:gd name="connsiteX4" fmla="*/ 116958 w 144966"/>
                  <a:gd name="connsiteY4" fmla="*/ 874463 h 1098852"/>
                  <a:gd name="connsiteX5" fmla="*/ 64649 w 144966"/>
                  <a:gd name="connsiteY5" fmla="*/ 1086642 h 1098852"/>
                  <a:gd name="connsiteX6" fmla="*/ 79303 w 144966"/>
                  <a:gd name="connsiteY6" fmla="*/ 1095243 h 1098852"/>
                  <a:gd name="connsiteX7" fmla="*/ 141011 w 144966"/>
                  <a:gd name="connsiteY7" fmla="*/ 909982 h 1098852"/>
                  <a:gd name="connsiteX8" fmla="*/ 86227 w 144966"/>
                  <a:gd name="connsiteY8" fmla="*/ 696155 h 10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66" h="1098852">
                    <a:moveTo>
                      <a:pt x="86227" y="696155"/>
                    </a:moveTo>
                    <a:cubicBezTo>
                      <a:pt x="55430" y="550423"/>
                      <a:pt x="38310" y="402128"/>
                      <a:pt x="25496" y="253824"/>
                    </a:cubicBezTo>
                    <a:cubicBezTo>
                      <a:pt x="18762" y="170461"/>
                      <a:pt x="15338" y="86736"/>
                      <a:pt x="7238" y="3497"/>
                    </a:cubicBezTo>
                    <a:cubicBezTo>
                      <a:pt x="6792" y="-1065"/>
                      <a:pt x="-85" y="-1265"/>
                      <a:pt x="1" y="3497"/>
                    </a:cubicBezTo>
                    <a:cubicBezTo>
                      <a:pt x="11942" y="296324"/>
                      <a:pt x="32268" y="592457"/>
                      <a:pt x="116958" y="874463"/>
                    </a:cubicBezTo>
                    <a:cubicBezTo>
                      <a:pt x="148372" y="960779"/>
                      <a:pt x="119282" y="1019548"/>
                      <a:pt x="64649" y="1086642"/>
                    </a:cubicBezTo>
                    <a:cubicBezTo>
                      <a:pt x="58048" y="1095339"/>
                      <a:pt x="72787" y="1103911"/>
                      <a:pt x="79303" y="1095243"/>
                    </a:cubicBezTo>
                    <a:cubicBezTo>
                      <a:pt x="121027" y="1043075"/>
                      <a:pt x="157221" y="979048"/>
                      <a:pt x="141011" y="909982"/>
                    </a:cubicBezTo>
                    <a:cubicBezTo>
                      <a:pt x="124328" y="838392"/>
                      <a:pt x="99800" y="768602"/>
                      <a:pt x="86227" y="696155"/>
                    </a:cubicBezTo>
                    <a:close/>
                  </a:path>
                </a:pathLst>
              </a:custGeom>
              <a:grpFill/>
              <a:ln w="9465" cap="flat">
                <a:solidFill>
                  <a:schemeClr val="tx1"/>
                </a:solidFill>
                <a:prstDash val="solid"/>
                <a:miter/>
              </a:ln>
            </p:spPr>
            <p:txBody>
              <a:bodyPr rtlCol="0" anchor="ctr"/>
              <a:lstStyle/>
              <a:p>
                <a:endParaRPr lang="en-BE"/>
              </a:p>
            </p:txBody>
          </p:sp>
        </p:grpSp>
        <p:grpSp>
          <p:nvGrpSpPr>
            <p:cNvPr id="17" name="Group 16">
              <a:extLst>
                <a:ext uri="{FF2B5EF4-FFF2-40B4-BE49-F238E27FC236}">
                  <a16:creationId xmlns:a16="http://schemas.microsoft.com/office/drawing/2014/main" id="{2D455886-AFDF-6574-3879-5B40F470D2E5}"/>
                </a:ext>
              </a:extLst>
            </p:cNvPr>
            <p:cNvGrpSpPr/>
            <p:nvPr/>
          </p:nvGrpSpPr>
          <p:grpSpPr>
            <a:xfrm>
              <a:off x="8704384" y="5751997"/>
              <a:ext cx="1994400" cy="432061"/>
              <a:chOff x="3416566" y="6441959"/>
              <a:chExt cx="1278105" cy="356377"/>
            </a:xfrm>
            <a:solidFill>
              <a:srgbClr val="176B87"/>
            </a:solidFill>
          </p:grpSpPr>
          <p:sp>
            <p:nvSpPr>
              <p:cNvPr id="40" name="Freeform 39">
                <a:extLst>
                  <a:ext uri="{FF2B5EF4-FFF2-40B4-BE49-F238E27FC236}">
                    <a16:creationId xmlns:a16="http://schemas.microsoft.com/office/drawing/2014/main" id="{E7C0C714-E73B-B655-6EBC-F7A9335C308D}"/>
                  </a:ext>
                </a:extLst>
              </p:cNvPr>
              <p:cNvSpPr/>
              <p:nvPr/>
            </p:nvSpPr>
            <p:spPr>
              <a:xfrm flipH="1">
                <a:off x="4510755" y="6524020"/>
                <a:ext cx="97392" cy="27725"/>
              </a:xfrm>
              <a:custGeom>
                <a:avLst/>
                <a:gdLst>
                  <a:gd name="connsiteX0" fmla="*/ 4626 w 97392"/>
                  <a:gd name="connsiteY0" fmla="*/ 12971 h 27725"/>
                  <a:gd name="connsiteX1" fmla="*/ 94646 w 97392"/>
                  <a:gd name="connsiteY1" fmla="*/ 15867 h 27725"/>
                  <a:gd name="connsiteX2" fmla="*/ 6362 w 97392"/>
                  <a:gd name="connsiteY2" fmla="*/ 55 h 27725"/>
                  <a:gd name="connsiteX3" fmla="*/ 4626 w 97392"/>
                  <a:gd name="connsiteY3" fmla="*/ 12971 h 27725"/>
                </a:gdLst>
                <a:ahLst/>
                <a:cxnLst>
                  <a:cxn ang="0">
                    <a:pos x="connsiteX0" y="connsiteY0"/>
                  </a:cxn>
                  <a:cxn ang="0">
                    <a:pos x="connsiteX1" y="connsiteY1"/>
                  </a:cxn>
                  <a:cxn ang="0">
                    <a:pos x="connsiteX2" y="connsiteY2"/>
                  </a:cxn>
                  <a:cxn ang="0">
                    <a:pos x="connsiteX3" y="connsiteY3"/>
                  </a:cxn>
                </a:cxnLst>
                <a:rect l="l" t="t" r="r" b="b"/>
                <a:pathLst>
                  <a:path w="97392" h="27725">
                    <a:moveTo>
                      <a:pt x="4626" y="12971"/>
                    </a:moveTo>
                    <a:cubicBezTo>
                      <a:pt x="14784" y="13028"/>
                      <a:pt x="115115" y="44118"/>
                      <a:pt x="94646" y="15867"/>
                    </a:cubicBezTo>
                    <a:cubicBezTo>
                      <a:pt x="67359" y="3732"/>
                      <a:pt x="35423" y="5799"/>
                      <a:pt x="6362" y="55"/>
                    </a:cubicBezTo>
                    <a:cubicBezTo>
                      <a:pt x="-913" y="-926"/>
                      <a:pt x="-2554" y="11476"/>
                      <a:pt x="4626" y="12971"/>
                    </a:cubicBezTo>
                    <a:close/>
                  </a:path>
                </a:pathLst>
              </a:custGeom>
              <a:grpFill/>
              <a:ln w="9465" cap="flat">
                <a:solidFill>
                  <a:schemeClr val="tx1"/>
                </a:solidFill>
                <a:prstDash val="solid"/>
                <a:miter/>
              </a:ln>
            </p:spPr>
            <p:txBody>
              <a:bodyPr rtlCol="0" anchor="ctr"/>
              <a:lstStyle/>
              <a:p>
                <a:endParaRPr lang="en-BE"/>
              </a:p>
            </p:txBody>
          </p:sp>
          <p:sp>
            <p:nvSpPr>
              <p:cNvPr id="41" name="Freeform 40">
                <a:extLst>
                  <a:ext uri="{FF2B5EF4-FFF2-40B4-BE49-F238E27FC236}">
                    <a16:creationId xmlns:a16="http://schemas.microsoft.com/office/drawing/2014/main" id="{41E3BDDA-AA59-EC5D-8201-BA6594124465}"/>
                  </a:ext>
                </a:extLst>
              </p:cNvPr>
              <p:cNvSpPr/>
              <p:nvPr/>
            </p:nvSpPr>
            <p:spPr>
              <a:xfrm flipH="1">
                <a:off x="4433812" y="6498070"/>
                <a:ext cx="260850" cy="300271"/>
              </a:xfrm>
              <a:custGeom>
                <a:avLst/>
                <a:gdLst>
                  <a:gd name="connsiteX0" fmla="*/ 253397 w 260850"/>
                  <a:gd name="connsiteY0" fmla="*/ 191798 h 300271"/>
                  <a:gd name="connsiteX1" fmla="*/ 213172 w 260850"/>
                  <a:gd name="connsiteY1" fmla="*/ 130019 h 300271"/>
                  <a:gd name="connsiteX2" fmla="*/ 202473 w 260850"/>
                  <a:gd name="connsiteY2" fmla="*/ 77136 h 300271"/>
                  <a:gd name="connsiteX3" fmla="*/ 204512 w 260850"/>
                  <a:gd name="connsiteY3" fmla="*/ 9423 h 300271"/>
                  <a:gd name="connsiteX4" fmla="*/ 193908 w 260850"/>
                  <a:gd name="connsiteY4" fmla="*/ 9423 h 300271"/>
                  <a:gd name="connsiteX5" fmla="*/ 186662 w 260850"/>
                  <a:gd name="connsiteY5" fmla="*/ 71173 h 300271"/>
                  <a:gd name="connsiteX6" fmla="*/ 86778 w 260850"/>
                  <a:gd name="connsiteY6" fmla="*/ 67278 h 300271"/>
                  <a:gd name="connsiteX7" fmla="*/ 91634 w 260850"/>
                  <a:gd name="connsiteY7" fmla="*/ 75650 h 300271"/>
                  <a:gd name="connsiteX8" fmla="*/ 140499 w 260850"/>
                  <a:gd name="connsiteY8" fmla="*/ 79689 h 300271"/>
                  <a:gd name="connsiteX9" fmla="*/ 186453 w 260850"/>
                  <a:gd name="connsiteY9" fmla="*/ 87061 h 300271"/>
                  <a:gd name="connsiteX10" fmla="*/ 199855 w 260850"/>
                  <a:gd name="connsiteY10" fmla="*/ 139220 h 300271"/>
                  <a:gd name="connsiteX11" fmla="*/ 199448 w 260850"/>
                  <a:gd name="connsiteY11" fmla="*/ 139620 h 300271"/>
                  <a:gd name="connsiteX12" fmla="*/ 86275 w 260850"/>
                  <a:gd name="connsiteY12" fmla="*/ 140696 h 300271"/>
                  <a:gd name="connsiteX13" fmla="*/ 86114 w 260850"/>
                  <a:gd name="connsiteY13" fmla="*/ 108197 h 300271"/>
                  <a:gd name="connsiteX14" fmla="*/ 86834 w 260850"/>
                  <a:gd name="connsiteY14" fmla="*/ 107921 h 300271"/>
                  <a:gd name="connsiteX15" fmla="*/ 95769 w 260850"/>
                  <a:gd name="connsiteY15" fmla="*/ 106864 h 300271"/>
                  <a:gd name="connsiteX16" fmla="*/ 137445 w 260850"/>
                  <a:gd name="connsiteY16" fmla="*/ 113093 h 300271"/>
                  <a:gd name="connsiteX17" fmla="*/ 187942 w 260850"/>
                  <a:gd name="connsiteY17" fmla="*/ 108311 h 300271"/>
                  <a:gd name="connsiteX18" fmla="*/ 99127 w 260850"/>
                  <a:gd name="connsiteY18" fmla="*/ 92786 h 300271"/>
                  <a:gd name="connsiteX19" fmla="*/ 86597 w 260850"/>
                  <a:gd name="connsiteY19" fmla="*/ 100558 h 300271"/>
                  <a:gd name="connsiteX20" fmla="*/ 85763 w 260850"/>
                  <a:gd name="connsiteY20" fmla="*/ 100406 h 300271"/>
                  <a:gd name="connsiteX21" fmla="*/ 85108 w 260850"/>
                  <a:gd name="connsiteY21" fmla="*/ 80174 h 300271"/>
                  <a:gd name="connsiteX22" fmla="*/ 81039 w 260850"/>
                  <a:gd name="connsiteY22" fmla="*/ 4108 h 300271"/>
                  <a:gd name="connsiteX23" fmla="*/ 72560 w 260850"/>
                  <a:gd name="connsiteY23" fmla="*/ 4108 h 300271"/>
                  <a:gd name="connsiteX24" fmla="*/ 72067 w 260850"/>
                  <a:gd name="connsiteY24" fmla="*/ 114265 h 300271"/>
                  <a:gd name="connsiteX25" fmla="*/ 37969 w 260850"/>
                  <a:gd name="connsiteY25" fmla="*/ 193370 h 300271"/>
                  <a:gd name="connsiteX26" fmla="*/ 181 w 260850"/>
                  <a:gd name="connsiteY26" fmla="*/ 229222 h 300271"/>
                  <a:gd name="connsiteX27" fmla="*/ 16533 w 260850"/>
                  <a:gd name="connsiteY27" fmla="*/ 233746 h 300271"/>
                  <a:gd name="connsiteX28" fmla="*/ 85307 w 260850"/>
                  <a:gd name="connsiteY28" fmla="*/ 151336 h 300271"/>
                  <a:gd name="connsiteX29" fmla="*/ 85412 w 260850"/>
                  <a:gd name="connsiteY29" fmla="*/ 150374 h 300271"/>
                  <a:gd name="connsiteX30" fmla="*/ 85459 w 260850"/>
                  <a:gd name="connsiteY30" fmla="*/ 150402 h 300271"/>
                  <a:gd name="connsiteX31" fmla="*/ 153238 w 260850"/>
                  <a:gd name="connsiteY31" fmla="*/ 149155 h 300271"/>
                  <a:gd name="connsiteX32" fmla="*/ 184016 w 260850"/>
                  <a:gd name="connsiteY32" fmla="*/ 153393 h 300271"/>
                  <a:gd name="connsiteX33" fmla="*/ 204939 w 260850"/>
                  <a:gd name="connsiteY33" fmla="*/ 149688 h 300271"/>
                  <a:gd name="connsiteX34" fmla="*/ 205641 w 260850"/>
                  <a:gd name="connsiteY34" fmla="*/ 149535 h 300271"/>
                  <a:gd name="connsiteX35" fmla="*/ 223548 w 260850"/>
                  <a:gd name="connsiteY35" fmla="*/ 174405 h 300271"/>
                  <a:gd name="connsiteX36" fmla="*/ 244719 w 260850"/>
                  <a:gd name="connsiteY36" fmla="*/ 215601 h 300271"/>
                  <a:gd name="connsiteX37" fmla="*/ 243637 w 260850"/>
                  <a:gd name="connsiteY37" fmla="*/ 220773 h 300271"/>
                  <a:gd name="connsiteX38" fmla="*/ 32496 w 260850"/>
                  <a:gd name="connsiteY38" fmla="*/ 228488 h 300271"/>
                  <a:gd name="connsiteX39" fmla="*/ 25638 w 260850"/>
                  <a:gd name="connsiteY39" fmla="*/ 226621 h 300271"/>
                  <a:gd name="connsiteX40" fmla="*/ 107986 w 260850"/>
                  <a:gd name="connsiteY40" fmla="*/ 296944 h 300271"/>
                  <a:gd name="connsiteX41" fmla="*/ 256774 w 260850"/>
                  <a:gd name="connsiteY41" fmla="*/ 221868 h 300271"/>
                  <a:gd name="connsiteX42" fmla="*/ 260814 w 260850"/>
                  <a:gd name="connsiteY42" fmla="*/ 215277 h 300271"/>
                  <a:gd name="connsiteX43" fmla="*/ 253397 w 260850"/>
                  <a:gd name="connsiteY43" fmla="*/ 191798 h 3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60850" h="300271">
                    <a:moveTo>
                      <a:pt x="253397" y="191798"/>
                    </a:moveTo>
                    <a:cubicBezTo>
                      <a:pt x="242660" y="169538"/>
                      <a:pt x="225218" y="151488"/>
                      <a:pt x="213172" y="130019"/>
                    </a:cubicBezTo>
                    <a:cubicBezTo>
                      <a:pt x="203697" y="113121"/>
                      <a:pt x="201411" y="96367"/>
                      <a:pt x="202473" y="77136"/>
                    </a:cubicBezTo>
                    <a:cubicBezTo>
                      <a:pt x="204057" y="54571"/>
                      <a:pt x="205129" y="32035"/>
                      <a:pt x="204512" y="9423"/>
                    </a:cubicBezTo>
                    <a:cubicBezTo>
                      <a:pt x="204541" y="2355"/>
                      <a:pt x="194772" y="2850"/>
                      <a:pt x="193908" y="9423"/>
                    </a:cubicBezTo>
                    <a:cubicBezTo>
                      <a:pt x="190778" y="33349"/>
                      <a:pt x="187620" y="53152"/>
                      <a:pt x="186662" y="71173"/>
                    </a:cubicBezTo>
                    <a:cubicBezTo>
                      <a:pt x="161110" y="61810"/>
                      <a:pt x="99791" y="54162"/>
                      <a:pt x="86778" y="67278"/>
                    </a:cubicBezTo>
                    <a:cubicBezTo>
                      <a:pt x="83306" y="70688"/>
                      <a:pt x="86825" y="77222"/>
                      <a:pt x="91634" y="75650"/>
                    </a:cubicBezTo>
                    <a:cubicBezTo>
                      <a:pt x="107540" y="73335"/>
                      <a:pt x="124470" y="78498"/>
                      <a:pt x="140499" y="79689"/>
                    </a:cubicBezTo>
                    <a:cubicBezTo>
                      <a:pt x="146190" y="79917"/>
                      <a:pt x="171543" y="87051"/>
                      <a:pt x="186453" y="87061"/>
                    </a:cubicBezTo>
                    <a:cubicBezTo>
                      <a:pt x="187041" y="104768"/>
                      <a:pt x="190693" y="121303"/>
                      <a:pt x="199855" y="139220"/>
                    </a:cubicBezTo>
                    <a:cubicBezTo>
                      <a:pt x="199988" y="139487"/>
                      <a:pt x="199713" y="139763"/>
                      <a:pt x="199448" y="139620"/>
                    </a:cubicBezTo>
                    <a:cubicBezTo>
                      <a:pt x="178628" y="127876"/>
                      <a:pt x="106411" y="131543"/>
                      <a:pt x="86275" y="140696"/>
                    </a:cubicBezTo>
                    <a:cubicBezTo>
                      <a:pt x="86910" y="129895"/>
                      <a:pt x="86588" y="119046"/>
                      <a:pt x="86114" y="108197"/>
                    </a:cubicBezTo>
                    <a:cubicBezTo>
                      <a:pt x="86095" y="107797"/>
                      <a:pt x="86597" y="107607"/>
                      <a:pt x="86834" y="107921"/>
                    </a:cubicBezTo>
                    <a:cubicBezTo>
                      <a:pt x="88295" y="109826"/>
                      <a:pt x="91302" y="110130"/>
                      <a:pt x="95769" y="106864"/>
                    </a:cubicBezTo>
                    <a:cubicBezTo>
                      <a:pt x="107227" y="108626"/>
                      <a:pt x="124186" y="110988"/>
                      <a:pt x="137445" y="113093"/>
                    </a:cubicBezTo>
                    <a:cubicBezTo>
                      <a:pt x="147129" y="113007"/>
                      <a:pt x="198158" y="130666"/>
                      <a:pt x="187942" y="108311"/>
                    </a:cubicBezTo>
                    <a:cubicBezTo>
                      <a:pt x="174019" y="96567"/>
                      <a:pt x="118789" y="92728"/>
                      <a:pt x="99127" y="92786"/>
                    </a:cubicBezTo>
                    <a:cubicBezTo>
                      <a:pt x="92326" y="92671"/>
                      <a:pt x="88210" y="96538"/>
                      <a:pt x="86597" y="100558"/>
                    </a:cubicBezTo>
                    <a:cubicBezTo>
                      <a:pt x="86427" y="100987"/>
                      <a:pt x="85791" y="100872"/>
                      <a:pt x="85763" y="100406"/>
                    </a:cubicBezTo>
                    <a:cubicBezTo>
                      <a:pt x="85459" y="93652"/>
                      <a:pt x="85175" y="86899"/>
                      <a:pt x="85108" y="80174"/>
                    </a:cubicBezTo>
                    <a:cubicBezTo>
                      <a:pt x="84084" y="54771"/>
                      <a:pt x="83050" y="29454"/>
                      <a:pt x="81039" y="4108"/>
                    </a:cubicBezTo>
                    <a:cubicBezTo>
                      <a:pt x="80612" y="-1303"/>
                      <a:pt x="72768" y="-1436"/>
                      <a:pt x="72560" y="4108"/>
                    </a:cubicBezTo>
                    <a:cubicBezTo>
                      <a:pt x="71308" y="40817"/>
                      <a:pt x="71554" y="77536"/>
                      <a:pt x="72067" y="114265"/>
                    </a:cubicBezTo>
                    <a:cubicBezTo>
                      <a:pt x="75984" y="147049"/>
                      <a:pt x="66518" y="175072"/>
                      <a:pt x="37969" y="193370"/>
                    </a:cubicBezTo>
                    <a:cubicBezTo>
                      <a:pt x="24339" y="203095"/>
                      <a:pt x="3719" y="210734"/>
                      <a:pt x="181" y="229222"/>
                    </a:cubicBezTo>
                    <a:cubicBezTo>
                      <a:pt x="-1858" y="239861"/>
                      <a:pt x="13934" y="244519"/>
                      <a:pt x="16533" y="233746"/>
                    </a:cubicBezTo>
                    <a:cubicBezTo>
                      <a:pt x="26103" y="210391"/>
                      <a:pt x="74561" y="206695"/>
                      <a:pt x="85307" y="151336"/>
                    </a:cubicBezTo>
                    <a:cubicBezTo>
                      <a:pt x="85345" y="151012"/>
                      <a:pt x="85374" y="150688"/>
                      <a:pt x="85412" y="150374"/>
                    </a:cubicBezTo>
                    <a:cubicBezTo>
                      <a:pt x="85431" y="150383"/>
                      <a:pt x="85440" y="150393"/>
                      <a:pt x="85459" y="150402"/>
                    </a:cubicBezTo>
                    <a:cubicBezTo>
                      <a:pt x="107976" y="152069"/>
                      <a:pt x="130635" y="147431"/>
                      <a:pt x="153238" y="149155"/>
                    </a:cubicBezTo>
                    <a:cubicBezTo>
                      <a:pt x="163718" y="149669"/>
                      <a:pt x="173791" y="151050"/>
                      <a:pt x="184016" y="153393"/>
                    </a:cubicBezTo>
                    <a:cubicBezTo>
                      <a:pt x="189621" y="154679"/>
                      <a:pt x="203611" y="158394"/>
                      <a:pt x="204939" y="149688"/>
                    </a:cubicBezTo>
                    <a:cubicBezTo>
                      <a:pt x="204996" y="149326"/>
                      <a:pt x="205451" y="149221"/>
                      <a:pt x="205641" y="149535"/>
                    </a:cubicBezTo>
                    <a:cubicBezTo>
                      <a:pt x="210469" y="157422"/>
                      <a:pt x="216368" y="165642"/>
                      <a:pt x="223548" y="174405"/>
                    </a:cubicBezTo>
                    <a:cubicBezTo>
                      <a:pt x="233403" y="186654"/>
                      <a:pt x="239028" y="201266"/>
                      <a:pt x="244719" y="215601"/>
                    </a:cubicBezTo>
                    <a:cubicBezTo>
                      <a:pt x="243808" y="216944"/>
                      <a:pt x="243343" y="218697"/>
                      <a:pt x="243637" y="220773"/>
                    </a:cubicBezTo>
                    <a:cubicBezTo>
                      <a:pt x="257827" y="310089"/>
                      <a:pt x="31642" y="304669"/>
                      <a:pt x="32496" y="228488"/>
                    </a:cubicBezTo>
                    <a:cubicBezTo>
                      <a:pt x="32999" y="224669"/>
                      <a:pt x="27355" y="223716"/>
                      <a:pt x="25638" y="226621"/>
                    </a:cubicBezTo>
                    <a:cubicBezTo>
                      <a:pt x="8623" y="268998"/>
                      <a:pt x="77350" y="290286"/>
                      <a:pt x="107986" y="296944"/>
                    </a:cubicBezTo>
                    <a:cubicBezTo>
                      <a:pt x="161366" y="307993"/>
                      <a:pt x="264883" y="293620"/>
                      <a:pt x="256774" y="221868"/>
                    </a:cubicBezTo>
                    <a:cubicBezTo>
                      <a:pt x="258974" y="220525"/>
                      <a:pt x="260634" y="218201"/>
                      <a:pt x="260814" y="215277"/>
                    </a:cubicBezTo>
                    <a:cubicBezTo>
                      <a:pt x="261308" y="207400"/>
                      <a:pt x="256707" y="198722"/>
                      <a:pt x="253397" y="191798"/>
                    </a:cubicBezTo>
                    <a:close/>
                  </a:path>
                </a:pathLst>
              </a:custGeom>
              <a:grpFill/>
              <a:ln w="9465" cap="flat">
                <a:solidFill>
                  <a:schemeClr val="tx1"/>
                </a:solidFill>
                <a:prstDash val="solid"/>
                <a:miter/>
              </a:ln>
            </p:spPr>
            <p:txBody>
              <a:bodyPr rtlCol="0" anchor="ctr"/>
              <a:lstStyle/>
              <a:p>
                <a:endParaRPr lang="en-BE"/>
              </a:p>
            </p:txBody>
          </p:sp>
          <p:sp>
            <p:nvSpPr>
              <p:cNvPr id="42" name="Freeform 41">
                <a:extLst>
                  <a:ext uri="{FF2B5EF4-FFF2-40B4-BE49-F238E27FC236}">
                    <a16:creationId xmlns:a16="http://schemas.microsoft.com/office/drawing/2014/main" id="{60FE9EAD-3BEF-8D47-1CF8-76E96057E07E}"/>
                  </a:ext>
                </a:extLst>
              </p:cNvPr>
              <p:cNvSpPr/>
              <p:nvPr/>
            </p:nvSpPr>
            <p:spPr>
              <a:xfrm flipH="1">
                <a:off x="3416557" y="6441964"/>
                <a:ext cx="408068" cy="270376"/>
              </a:xfrm>
              <a:custGeom>
                <a:avLst/>
                <a:gdLst>
                  <a:gd name="connsiteX0" fmla="*/ 388324 w 408068"/>
                  <a:gd name="connsiteY0" fmla="*/ 157378 h 270376"/>
                  <a:gd name="connsiteX1" fmla="*/ 225650 w 408068"/>
                  <a:gd name="connsiteY1" fmla="*/ 182096 h 270376"/>
                  <a:gd name="connsiteX2" fmla="*/ 166674 w 408068"/>
                  <a:gd name="connsiteY2" fmla="*/ 169161 h 270376"/>
                  <a:gd name="connsiteX3" fmla="*/ 167641 w 408068"/>
                  <a:gd name="connsiteY3" fmla="*/ 162979 h 270376"/>
                  <a:gd name="connsiteX4" fmla="*/ 142544 w 408068"/>
                  <a:gd name="connsiteY4" fmla="*/ 121069 h 270376"/>
                  <a:gd name="connsiteX5" fmla="*/ 162282 w 408068"/>
                  <a:gd name="connsiteY5" fmla="*/ 102295 h 270376"/>
                  <a:gd name="connsiteX6" fmla="*/ 181432 w 408068"/>
                  <a:gd name="connsiteY6" fmla="*/ 77064 h 270376"/>
                  <a:gd name="connsiteX7" fmla="*/ 132367 w 408068"/>
                  <a:gd name="connsiteY7" fmla="*/ 110830 h 270376"/>
                  <a:gd name="connsiteX8" fmla="*/ 113682 w 408068"/>
                  <a:gd name="connsiteY8" fmla="*/ 93561 h 270376"/>
                  <a:gd name="connsiteX9" fmla="*/ 126799 w 408068"/>
                  <a:gd name="connsiteY9" fmla="*/ 87455 h 270376"/>
                  <a:gd name="connsiteX10" fmla="*/ 155140 w 408068"/>
                  <a:gd name="connsiteY10" fmla="*/ 73701 h 270376"/>
                  <a:gd name="connsiteX11" fmla="*/ 148804 w 408068"/>
                  <a:gd name="connsiteY11" fmla="*/ 58614 h 270376"/>
                  <a:gd name="connsiteX12" fmla="*/ 119468 w 408068"/>
                  <a:gd name="connsiteY12" fmla="*/ 72520 h 270376"/>
                  <a:gd name="connsiteX13" fmla="*/ 101143 w 408068"/>
                  <a:gd name="connsiteY13" fmla="*/ 82607 h 270376"/>
                  <a:gd name="connsiteX14" fmla="*/ 90236 w 408068"/>
                  <a:gd name="connsiteY14" fmla="*/ 73311 h 270376"/>
                  <a:gd name="connsiteX15" fmla="*/ 117002 w 408068"/>
                  <a:gd name="connsiteY15" fmla="*/ 56994 h 270376"/>
                  <a:gd name="connsiteX16" fmla="*/ 139092 w 408068"/>
                  <a:gd name="connsiteY16" fmla="*/ 36735 h 270376"/>
                  <a:gd name="connsiteX17" fmla="*/ 81927 w 408068"/>
                  <a:gd name="connsiteY17" fmla="*/ 66291 h 270376"/>
                  <a:gd name="connsiteX18" fmla="*/ 57323 w 408068"/>
                  <a:gd name="connsiteY18" fmla="*/ 45393 h 270376"/>
                  <a:gd name="connsiteX19" fmla="*/ 102300 w 408068"/>
                  <a:gd name="connsiteY19" fmla="*/ 25762 h 270376"/>
                  <a:gd name="connsiteX20" fmla="*/ 73656 w 408068"/>
                  <a:gd name="connsiteY20" fmla="*/ 17104 h 270376"/>
                  <a:gd name="connsiteX21" fmla="*/ 46672 w 408068"/>
                  <a:gd name="connsiteY21" fmla="*/ 32696 h 270376"/>
                  <a:gd name="connsiteX22" fmla="*/ 44234 w 408068"/>
                  <a:gd name="connsiteY22" fmla="*/ 33401 h 270376"/>
                  <a:gd name="connsiteX23" fmla="*/ 41835 w 408068"/>
                  <a:gd name="connsiteY23" fmla="*/ 30953 h 270376"/>
                  <a:gd name="connsiteX24" fmla="*/ 6380 w 408068"/>
                  <a:gd name="connsiteY24" fmla="*/ 1035 h 270376"/>
                  <a:gd name="connsiteX25" fmla="*/ 1088 w 408068"/>
                  <a:gd name="connsiteY25" fmla="*/ 6350 h 270376"/>
                  <a:gd name="connsiteX26" fmla="*/ 147638 w 408068"/>
                  <a:gd name="connsiteY26" fmla="*/ 151892 h 270376"/>
                  <a:gd name="connsiteX27" fmla="*/ 131333 w 408068"/>
                  <a:gd name="connsiteY27" fmla="*/ 198965 h 270376"/>
                  <a:gd name="connsiteX28" fmla="*/ 111282 w 408068"/>
                  <a:gd name="connsiteY28" fmla="*/ 246599 h 270376"/>
                  <a:gd name="connsiteX29" fmla="*/ 116859 w 408068"/>
                  <a:gd name="connsiteY29" fmla="*/ 269564 h 270376"/>
                  <a:gd name="connsiteX30" fmla="*/ 133998 w 408068"/>
                  <a:gd name="connsiteY30" fmla="*/ 242999 h 270376"/>
                  <a:gd name="connsiteX31" fmla="*/ 157388 w 408068"/>
                  <a:gd name="connsiteY31" fmla="*/ 186563 h 270376"/>
                  <a:gd name="connsiteX32" fmla="*/ 164407 w 408068"/>
                  <a:gd name="connsiteY32" fmla="*/ 175181 h 270376"/>
                  <a:gd name="connsiteX33" fmla="*/ 407142 w 408068"/>
                  <a:gd name="connsiteY33" fmla="*/ 158959 h 270376"/>
                  <a:gd name="connsiteX34" fmla="*/ 388324 w 408068"/>
                  <a:gd name="connsiteY34" fmla="*/ 157378 h 27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8068" h="270376">
                    <a:moveTo>
                      <a:pt x="388324" y="157378"/>
                    </a:moveTo>
                    <a:cubicBezTo>
                      <a:pt x="338453" y="183039"/>
                      <a:pt x="280842" y="190335"/>
                      <a:pt x="225650" y="182096"/>
                    </a:cubicBezTo>
                    <a:cubicBezTo>
                      <a:pt x="205675" y="179315"/>
                      <a:pt x="186241" y="173885"/>
                      <a:pt x="166674" y="169161"/>
                    </a:cubicBezTo>
                    <a:cubicBezTo>
                      <a:pt x="167214" y="167180"/>
                      <a:pt x="167556" y="165122"/>
                      <a:pt x="167641" y="162979"/>
                    </a:cubicBezTo>
                    <a:cubicBezTo>
                      <a:pt x="168732" y="152483"/>
                      <a:pt x="158137" y="137462"/>
                      <a:pt x="142544" y="121069"/>
                    </a:cubicBezTo>
                    <a:cubicBezTo>
                      <a:pt x="148283" y="113963"/>
                      <a:pt x="154818" y="107563"/>
                      <a:pt x="162282" y="102295"/>
                    </a:cubicBezTo>
                    <a:cubicBezTo>
                      <a:pt x="169367" y="97133"/>
                      <a:pt x="196200" y="86950"/>
                      <a:pt x="181432" y="77064"/>
                    </a:cubicBezTo>
                    <a:cubicBezTo>
                      <a:pt x="160850" y="75778"/>
                      <a:pt x="144327" y="95247"/>
                      <a:pt x="132367" y="110830"/>
                    </a:cubicBezTo>
                    <a:cubicBezTo>
                      <a:pt x="126468" y="105115"/>
                      <a:pt x="120160" y="99324"/>
                      <a:pt x="113682" y="93561"/>
                    </a:cubicBezTo>
                    <a:cubicBezTo>
                      <a:pt x="118339" y="91599"/>
                      <a:pt x="122863" y="89179"/>
                      <a:pt x="126799" y="87455"/>
                    </a:cubicBezTo>
                    <a:cubicBezTo>
                      <a:pt x="136170" y="83341"/>
                      <a:pt x="146632" y="79407"/>
                      <a:pt x="155140" y="73701"/>
                    </a:cubicBezTo>
                    <a:cubicBezTo>
                      <a:pt x="162737" y="68605"/>
                      <a:pt x="158128" y="56213"/>
                      <a:pt x="148804" y="58614"/>
                    </a:cubicBezTo>
                    <a:cubicBezTo>
                      <a:pt x="138580" y="61243"/>
                      <a:pt x="128611" y="67348"/>
                      <a:pt x="119468" y="72520"/>
                    </a:cubicBezTo>
                    <a:cubicBezTo>
                      <a:pt x="113834" y="75711"/>
                      <a:pt x="106853" y="78626"/>
                      <a:pt x="101143" y="82607"/>
                    </a:cubicBezTo>
                    <a:cubicBezTo>
                      <a:pt x="97491" y="79464"/>
                      <a:pt x="93840" y="76359"/>
                      <a:pt x="90236" y="73311"/>
                    </a:cubicBezTo>
                    <a:cubicBezTo>
                      <a:pt x="99237" y="67977"/>
                      <a:pt x="107953" y="62271"/>
                      <a:pt x="117002" y="56994"/>
                    </a:cubicBezTo>
                    <a:cubicBezTo>
                      <a:pt x="124191" y="51108"/>
                      <a:pt x="143986" y="49565"/>
                      <a:pt x="139092" y="36735"/>
                    </a:cubicBezTo>
                    <a:cubicBezTo>
                      <a:pt x="125794" y="21400"/>
                      <a:pt x="94172" y="54927"/>
                      <a:pt x="81927" y="66291"/>
                    </a:cubicBezTo>
                    <a:cubicBezTo>
                      <a:pt x="72916" y="58709"/>
                      <a:pt x="64456" y="51622"/>
                      <a:pt x="57323" y="45393"/>
                    </a:cubicBezTo>
                    <a:cubicBezTo>
                      <a:pt x="73106" y="42288"/>
                      <a:pt x="85351" y="27591"/>
                      <a:pt x="102300" y="25762"/>
                    </a:cubicBezTo>
                    <a:cubicBezTo>
                      <a:pt x="122048" y="17256"/>
                      <a:pt x="100043" y="-2823"/>
                      <a:pt x="73656" y="17104"/>
                    </a:cubicBezTo>
                    <a:cubicBezTo>
                      <a:pt x="65547" y="22724"/>
                      <a:pt x="57039" y="31887"/>
                      <a:pt x="46672" y="32696"/>
                    </a:cubicBezTo>
                    <a:cubicBezTo>
                      <a:pt x="45780" y="32763"/>
                      <a:pt x="44965" y="33020"/>
                      <a:pt x="44234" y="33401"/>
                    </a:cubicBezTo>
                    <a:cubicBezTo>
                      <a:pt x="43381" y="32553"/>
                      <a:pt x="42574" y="31734"/>
                      <a:pt x="41835" y="30953"/>
                    </a:cubicBezTo>
                    <a:cubicBezTo>
                      <a:pt x="30206" y="20752"/>
                      <a:pt x="17876" y="11389"/>
                      <a:pt x="6380" y="1035"/>
                    </a:cubicBezTo>
                    <a:cubicBezTo>
                      <a:pt x="2805" y="-2184"/>
                      <a:pt x="-2241" y="2816"/>
                      <a:pt x="1088" y="6350"/>
                    </a:cubicBezTo>
                    <a:cubicBezTo>
                      <a:pt x="47487" y="55566"/>
                      <a:pt x="105165" y="104134"/>
                      <a:pt x="147638" y="151892"/>
                    </a:cubicBezTo>
                    <a:cubicBezTo>
                      <a:pt x="156753" y="166399"/>
                      <a:pt x="135355" y="182115"/>
                      <a:pt x="131333" y="198965"/>
                    </a:cubicBezTo>
                    <a:cubicBezTo>
                      <a:pt x="126733" y="215776"/>
                      <a:pt x="120018" y="231511"/>
                      <a:pt x="111282" y="246599"/>
                    </a:cubicBezTo>
                    <a:cubicBezTo>
                      <a:pt x="105174" y="254114"/>
                      <a:pt x="101096" y="274698"/>
                      <a:pt x="116859" y="269564"/>
                    </a:cubicBezTo>
                    <a:cubicBezTo>
                      <a:pt x="125472" y="264668"/>
                      <a:pt x="129616" y="251524"/>
                      <a:pt x="133998" y="242999"/>
                    </a:cubicBezTo>
                    <a:cubicBezTo>
                      <a:pt x="144735" y="225244"/>
                      <a:pt x="145911" y="203784"/>
                      <a:pt x="157388" y="186563"/>
                    </a:cubicBezTo>
                    <a:cubicBezTo>
                      <a:pt x="159939" y="182905"/>
                      <a:pt x="162491" y="179172"/>
                      <a:pt x="164407" y="175181"/>
                    </a:cubicBezTo>
                    <a:cubicBezTo>
                      <a:pt x="240001" y="207785"/>
                      <a:pt x="338747" y="207242"/>
                      <a:pt x="407142" y="158959"/>
                    </a:cubicBezTo>
                    <a:cubicBezTo>
                      <a:pt x="412453" y="145958"/>
                      <a:pt x="393408" y="155064"/>
                      <a:pt x="388324" y="157378"/>
                    </a:cubicBezTo>
                    <a:close/>
                  </a:path>
                </a:pathLst>
              </a:custGeom>
              <a:grpFill/>
              <a:ln w="9465" cap="flat">
                <a:solidFill>
                  <a:schemeClr val="tx1"/>
                </a:solidFill>
                <a:prstDash val="solid"/>
                <a:miter/>
              </a:ln>
            </p:spPr>
            <p:txBody>
              <a:bodyPr rtlCol="0" anchor="ctr"/>
              <a:lstStyle/>
              <a:p>
                <a:endParaRPr lang="en-BE"/>
              </a:p>
            </p:txBody>
          </p:sp>
          <p:sp>
            <p:nvSpPr>
              <p:cNvPr id="43" name="Freeform 42">
                <a:extLst>
                  <a:ext uri="{FF2B5EF4-FFF2-40B4-BE49-F238E27FC236}">
                    <a16:creationId xmlns:a16="http://schemas.microsoft.com/office/drawing/2014/main" id="{C9FE1E98-C0D7-7D0B-7EFA-64A4F7E26FDA}"/>
                  </a:ext>
                </a:extLst>
              </p:cNvPr>
              <p:cNvSpPr/>
              <p:nvPr/>
            </p:nvSpPr>
            <p:spPr>
              <a:xfrm flipH="1">
                <a:off x="3859898" y="6502092"/>
                <a:ext cx="96072" cy="172055"/>
              </a:xfrm>
              <a:custGeom>
                <a:avLst/>
                <a:gdLst>
                  <a:gd name="connsiteX0" fmla="*/ 60728 w 96072"/>
                  <a:gd name="connsiteY0" fmla="*/ 75381 h 172055"/>
                  <a:gd name="connsiteX1" fmla="*/ 148 w 96072"/>
                  <a:gd name="connsiteY1" fmla="*/ 6020 h 172055"/>
                  <a:gd name="connsiteX2" fmla="*/ 80551 w 96072"/>
                  <a:gd name="connsiteY2" fmla="*/ 166421 h 172055"/>
                  <a:gd name="connsiteX3" fmla="*/ 95945 w 96072"/>
                  <a:gd name="connsiteY3" fmla="*/ 162153 h 172055"/>
                  <a:gd name="connsiteX4" fmla="*/ 60728 w 96072"/>
                  <a:gd name="connsiteY4" fmla="*/ 75381 h 17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72" h="172055">
                    <a:moveTo>
                      <a:pt x="60728" y="75381"/>
                    </a:moveTo>
                    <a:cubicBezTo>
                      <a:pt x="59210" y="68580"/>
                      <a:pt x="-3437" y="-24156"/>
                      <a:pt x="148" y="6020"/>
                    </a:cubicBezTo>
                    <a:cubicBezTo>
                      <a:pt x="37253" y="53473"/>
                      <a:pt x="66096" y="107709"/>
                      <a:pt x="80551" y="166421"/>
                    </a:cubicBezTo>
                    <a:cubicBezTo>
                      <a:pt x="84250" y="176146"/>
                      <a:pt x="97510" y="172345"/>
                      <a:pt x="95945" y="162153"/>
                    </a:cubicBezTo>
                    <a:cubicBezTo>
                      <a:pt x="89343" y="131788"/>
                      <a:pt x="74661" y="102984"/>
                      <a:pt x="60728" y="75381"/>
                    </a:cubicBezTo>
                    <a:close/>
                  </a:path>
                </a:pathLst>
              </a:custGeom>
              <a:grpFill/>
              <a:ln w="9465" cap="flat">
                <a:solidFill>
                  <a:schemeClr val="tx1"/>
                </a:solidFill>
                <a:prstDash val="solid"/>
                <a:miter/>
              </a:ln>
            </p:spPr>
            <p:txBody>
              <a:bodyPr rtlCol="0" anchor="ctr"/>
              <a:lstStyle/>
              <a:p>
                <a:endParaRPr lang="en-BE"/>
              </a:p>
            </p:txBody>
          </p:sp>
        </p:grpSp>
        <p:grpSp>
          <p:nvGrpSpPr>
            <p:cNvPr id="19" name="Group 18">
              <a:extLst>
                <a:ext uri="{FF2B5EF4-FFF2-40B4-BE49-F238E27FC236}">
                  <a16:creationId xmlns:a16="http://schemas.microsoft.com/office/drawing/2014/main" id="{18A086E9-E39E-6417-2A19-EAF698B9B910}"/>
                </a:ext>
              </a:extLst>
            </p:cNvPr>
            <p:cNvGrpSpPr/>
            <p:nvPr/>
          </p:nvGrpSpPr>
          <p:grpSpPr>
            <a:xfrm flipH="1">
              <a:off x="9145657" y="684623"/>
              <a:ext cx="928062" cy="1047285"/>
              <a:chOff x="10765528" y="2924909"/>
              <a:chExt cx="1194783" cy="1480650"/>
            </a:xfrm>
          </p:grpSpPr>
          <p:grpSp>
            <p:nvGrpSpPr>
              <p:cNvPr id="21" name="Graphic 145" descr="A man with short hair">
                <a:extLst>
                  <a:ext uri="{FF2B5EF4-FFF2-40B4-BE49-F238E27FC236}">
                    <a16:creationId xmlns:a16="http://schemas.microsoft.com/office/drawing/2014/main" id="{BC258D14-BFA9-25AB-89A6-F5850E5F7E06}"/>
                  </a:ext>
                </a:extLst>
              </p:cNvPr>
              <p:cNvGrpSpPr/>
              <p:nvPr/>
            </p:nvGrpSpPr>
            <p:grpSpPr>
              <a:xfrm>
                <a:off x="10765528" y="2924909"/>
                <a:ext cx="1194783" cy="1422988"/>
                <a:chOff x="10765528" y="2924909"/>
                <a:chExt cx="1194783" cy="1422988"/>
              </a:xfrm>
            </p:grpSpPr>
            <p:sp>
              <p:nvSpPr>
                <p:cNvPr id="23" name="Freeform 22">
                  <a:extLst>
                    <a:ext uri="{FF2B5EF4-FFF2-40B4-BE49-F238E27FC236}">
                      <a16:creationId xmlns:a16="http://schemas.microsoft.com/office/drawing/2014/main" id="{5BAA7DDC-AC0C-4A4A-ED15-B69490A70777}"/>
                    </a:ext>
                  </a:extLst>
                </p:cNvPr>
                <p:cNvSpPr/>
                <p:nvPr/>
              </p:nvSpPr>
              <p:spPr>
                <a:xfrm>
                  <a:off x="10783809" y="2967358"/>
                  <a:ext cx="1152924" cy="1361378"/>
                </a:xfrm>
                <a:custGeom>
                  <a:avLst/>
                  <a:gdLst>
                    <a:gd name="connsiteX0" fmla="*/ 603727 w 1152924"/>
                    <a:gd name="connsiteY0" fmla="*/ 721 h 1361378"/>
                    <a:gd name="connsiteX1" fmla="*/ 1043607 w 1152924"/>
                    <a:gd name="connsiteY1" fmla="*/ 232263 h 1361378"/>
                    <a:gd name="connsiteX2" fmla="*/ 1127285 w 1152924"/>
                    <a:gd name="connsiteY2" fmla="*/ 637692 h 1361378"/>
                    <a:gd name="connsiteX3" fmla="*/ 1153742 w 1152924"/>
                    <a:gd name="connsiteY3" fmla="*/ 1007068 h 1361378"/>
                    <a:gd name="connsiteX4" fmla="*/ 734511 w 1152924"/>
                    <a:gd name="connsiteY4" fmla="*/ 1362099 h 1361378"/>
                    <a:gd name="connsiteX5" fmla="*/ 329901 w 1152924"/>
                    <a:gd name="connsiteY5" fmla="*/ 1287594 h 1361378"/>
                    <a:gd name="connsiteX6" fmla="*/ 166420 w 1152924"/>
                    <a:gd name="connsiteY6" fmla="*/ 997862 h 1361378"/>
                    <a:gd name="connsiteX7" fmla="*/ 4872 w 1152924"/>
                    <a:gd name="connsiteY7" fmla="*/ 845149 h 1361378"/>
                    <a:gd name="connsiteX8" fmla="*/ 91134 w 1152924"/>
                    <a:gd name="connsiteY8" fmla="*/ 698344 h 1361378"/>
                    <a:gd name="connsiteX9" fmla="*/ 138240 w 1152924"/>
                    <a:gd name="connsiteY9" fmla="*/ 162939 h 1361378"/>
                    <a:gd name="connsiteX10" fmla="*/ 603727 w 1152924"/>
                    <a:gd name="connsiteY10" fmla="*/ 721 h 13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924" h="1361378">
                      <a:moveTo>
                        <a:pt x="603727" y="721"/>
                      </a:moveTo>
                      <a:cubicBezTo>
                        <a:pt x="786995" y="721"/>
                        <a:pt x="976503" y="142065"/>
                        <a:pt x="1043607" y="232263"/>
                      </a:cubicBezTo>
                      <a:cubicBezTo>
                        <a:pt x="1085766" y="288848"/>
                        <a:pt x="1106415" y="463890"/>
                        <a:pt x="1127285" y="637692"/>
                      </a:cubicBezTo>
                      <a:cubicBezTo>
                        <a:pt x="1144710" y="784239"/>
                        <a:pt x="1166861" y="929352"/>
                        <a:pt x="1153742" y="1007068"/>
                      </a:cubicBezTo>
                      <a:cubicBezTo>
                        <a:pt x="1125132" y="1176951"/>
                        <a:pt x="982311" y="1362099"/>
                        <a:pt x="734511" y="1362099"/>
                      </a:cubicBezTo>
                      <a:cubicBezTo>
                        <a:pt x="486712" y="1362099"/>
                        <a:pt x="335919" y="1331719"/>
                        <a:pt x="329901" y="1287594"/>
                      </a:cubicBezTo>
                      <a:cubicBezTo>
                        <a:pt x="323872" y="1243470"/>
                        <a:pt x="166420" y="997862"/>
                        <a:pt x="166420" y="997862"/>
                      </a:cubicBezTo>
                      <a:cubicBezTo>
                        <a:pt x="166420" y="997862"/>
                        <a:pt x="9388" y="998782"/>
                        <a:pt x="4872" y="845149"/>
                      </a:cubicBezTo>
                      <a:cubicBezTo>
                        <a:pt x="1648" y="737546"/>
                        <a:pt x="91134" y="698344"/>
                        <a:pt x="91134" y="698344"/>
                      </a:cubicBezTo>
                      <a:cubicBezTo>
                        <a:pt x="91134" y="698344"/>
                        <a:pt x="60160" y="273540"/>
                        <a:pt x="138240" y="162939"/>
                      </a:cubicBezTo>
                      <a:cubicBezTo>
                        <a:pt x="216110" y="52339"/>
                        <a:pt x="420458" y="721"/>
                        <a:pt x="603727" y="721"/>
                      </a:cubicBezTo>
                      <a:close/>
                    </a:path>
                  </a:pathLst>
                </a:custGeom>
                <a:solidFill>
                  <a:srgbClr val="FFFFFF"/>
                </a:solidFill>
                <a:ln w="16669" cap="flat">
                  <a:solidFill>
                    <a:schemeClr val="tx1"/>
                  </a:solidFill>
                  <a:prstDash val="solid"/>
                  <a:miter/>
                </a:ln>
              </p:spPr>
              <p:txBody>
                <a:bodyPr rtlCol="0" anchor="ctr"/>
                <a:lstStyle/>
                <a:p>
                  <a:endParaRPr lang="en-BE"/>
                </a:p>
              </p:txBody>
            </p:sp>
            <p:grpSp>
              <p:nvGrpSpPr>
                <p:cNvPr id="26" name="Graphic 145" descr="A man with short hair">
                  <a:extLst>
                    <a:ext uri="{FF2B5EF4-FFF2-40B4-BE49-F238E27FC236}">
                      <a16:creationId xmlns:a16="http://schemas.microsoft.com/office/drawing/2014/main" id="{3D0DAE41-6313-4D84-7DB1-599CBD9728CC}"/>
                    </a:ext>
                  </a:extLst>
                </p:cNvPr>
                <p:cNvGrpSpPr/>
                <p:nvPr/>
              </p:nvGrpSpPr>
              <p:grpSpPr>
                <a:xfrm>
                  <a:off x="10765528" y="2924909"/>
                  <a:ext cx="1194783" cy="1422988"/>
                  <a:chOff x="10765528" y="2924909"/>
                  <a:chExt cx="1194783" cy="1422988"/>
                </a:xfrm>
                <a:solidFill>
                  <a:srgbClr val="000000"/>
                </a:solidFill>
              </p:grpSpPr>
              <p:sp>
                <p:nvSpPr>
                  <p:cNvPr id="38" name="Freeform 37">
                    <a:extLst>
                      <a:ext uri="{FF2B5EF4-FFF2-40B4-BE49-F238E27FC236}">
                        <a16:creationId xmlns:a16="http://schemas.microsoft.com/office/drawing/2014/main" id="{8A2E1703-DD77-97E0-8D9D-CE2A2018AD9E}"/>
                      </a:ext>
                    </a:extLst>
                  </p:cNvPr>
                  <p:cNvSpPr/>
                  <p:nvPr/>
                </p:nvSpPr>
                <p:spPr>
                  <a:xfrm>
                    <a:off x="10765528" y="2924909"/>
                    <a:ext cx="1194783" cy="1422988"/>
                  </a:xfrm>
                  <a:custGeom>
                    <a:avLst/>
                    <a:gdLst>
                      <a:gd name="connsiteX0" fmla="*/ 746553 w 1194783"/>
                      <a:gd name="connsiteY0" fmla="*/ 1423709 h 1422988"/>
                      <a:gd name="connsiteX1" fmla="*/ 524781 w 1194783"/>
                      <a:gd name="connsiteY1" fmla="*/ 1345480 h 1422988"/>
                      <a:gd name="connsiteX2" fmla="*/ 524350 w 1194783"/>
                      <a:gd name="connsiteY2" fmla="*/ 1342119 h 1422988"/>
                      <a:gd name="connsiteX3" fmla="*/ 530158 w 1194783"/>
                      <a:gd name="connsiteY3" fmla="*/ 1340127 h 1422988"/>
                      <a:gd name="connsiteX4" fmla="*/ 1030274 w 1194783"/>
                      <a:gd name="connsiteY4" fmla="*/ 1281101 h 1422988"/>
                      <a:gd name="connsiteX5" fmla="*/ 1048990 w 1194783"/>
                      <a:gd name="connsiteY5" fmla="*/ 1258302 h 1422988"/>
                      <a:gd name="connsiteX6" fmla="*/ 1148580 w 1194783"/>
                      <a:gd name="connsiteY6" fmla="*/ 935298 h 1422988"/>
                      <a:gd name="connsiteX7" fmla="*/ 1148580 w 1194783"/>
                      <a:gd name="connsiteY7" fmla="*/ 935106 h 1422988"/>
                      <a:gd name="connsiteX8" fmla="*/ 1079743 w 1194783"/>
                      <a:gd name="connsiteY8" fmla="*/ 429459 h 1422988"/>
                      <a:gd name="connsiteX9" fmla="*/ 1079743 w 1194783"/>
                      <a:gd name="connsiteY9" fmla="*/ 429438 h 1422988"/>
                      <a:gd name="connsiteX10" fmla="*/ 1059315 w 1194783"/>
                      <a:gd name="connsiteY10" fmla="*/ 319329 h 1422988"/>
                      <a:gd name="connsiteX11" fmla="*/ 1057592 w 1194783"/>
                      <a:gd name="connsiteY11" fmla="*/ 286295 h 1422988"/>
                      <a:gd name="connsiteX12" fmla="*/ 1053937 w 1194783"/>
                      <a:gd name="connsiteY12" fmla="*/ 295608 h 1422988"/>
                      <a:gd name="connsiteX13" fmla="*/ 1033277 w 1194783"/>
                      <a:gd name="connsiteY13" fmla="*/ 299996 h 1422988"/>
                      <a:gd name="connsiteX14" fmla="*/ 1026188 w 1194783"/>
                      <a:gd name="connsiteY14" fmla="*/ 299847 h 1422988"/>
                      <a:gd name="connsiteX15" fmla="*/ 1026188 w 1194783"/>
                      <a:gd name="connsiteY15" fmla="*/ 299847 h 1422988"/>
                      <a:gd name="connsiteX16" fmla="*/ 662875 w 1194783"/>
                      <a:gd name="connsiteY16" fmla="*/ 299590 h 1422988"/>
                      <a:gd name="connsiteX17" fmla="*/ 373778 w 1194783"/>
                      <a:gd name="connsiteY17" fmla="*/ 287580 h 1422988"/>
                      <a:gd name="connsiteX18" fmla="*/ 159105 w 1194783"/>
                      <a:gd name="connsiteY18" fmla="*/ 254353 h 1422988"/>
                      <a:gd name="connsiteX19" fmla="*/ 158454 w 1194783"/>
                      <a:gd name="connsiteY19" fmla="*/ 255701 h 1422988"/>
                      <a:gd name="connsiteX20" fmla="*/ 369471 w 1194783"/>
                      <a:gd name="connsiteY20" fmla="*/ 332240 h 1422988"/>
                      <a:gd name="connsiteX21" fmla="*/ 414005 w 1194783"/>
                      <a:gd name="connsiteY21" fmla="*/ 449755 h 1422988"/>
                      <a:gd name="connsiteX22" fmla="*/ 414005 w 1194783"/>
                      <a:gd name="connsiteY22" fmla="*/ 449777 h 1422988"/>
                      <a:gd name="connsiteX23" fmla="*/ 369041 w 1194783"/>
                      <a:gd name="connsiteY23" fmla="*/ 513063 h 1422988"/>
                      <a:gd name="connsiteX24" fmla="*/ 334843 w 1194783"/>
                      <a:gd name="connsiteY24" fmla="*/ 537683 h 1422988"/>
                      <a:gd name="connsiteX25" fmla="*/ 309247 w 1194783"/>
                      <a:gd name="connsiteY25" fmla="*/ 544406 h 1422988"/>
                      <a:gd name="connsiteX26" fmla="*/ 309247 w 1194783"/>
                      <a:gd name="connsiteY26" fmla="*/ 544406 h 1422988"/>
                      <a:gd name="connsiteX27" fmla="*/ 322796 w 1194783"/>
                      <a:gd name="connsiteY27" fmla="*/ 721204 h 1422988"/>
                      <a:gd name="connsiteX28" fmla="*/ 322796 w 1194783"/>
                      <a:gd name="connsiteY28" fmla="*/ 721247 h 1422988"/>
                      <a:gd name="connsiteX29" fmla="*/ 321294 w 1194783"/>
                      <a:gd name="connsiteY29" fmla="*/ 806863 h 1422988"/>
                      <a:gd name="connsiteX30" fmla="*/ 308816 w 1194783"/>
                      <a:gd name="connsiteY30" fmla="*/ 814400 h 1422988"/>
                      <a:gd name="connsiteX31" fmla="*/ 308165 w 1194783"/>
                      <a:gd name="connsiteY31" fmla="*/ 814378 h 1422988"/>
                      <a:gd name="connsiteX32" fmla="*/ 242773 w 1194783"/>
                      <a:gd name="connsiteY32" fmla="*/ 809518 h 1422988"/>
                      <a:gd name="connsiteX33" fmla="*/ 229875 w 1194783"/>
                      <a:gd name="connsiteY33" fmla="*/ 799863 h 1422988"/>
                      <a:gd name="connsiteX34" fmla="*/ 229875 w 1194783"/>
                      <a:gd name="connsiteY34" fmla="*/ 799541 h 1422988"/>
                      <a:gd name="connsiteX35" fmla="*/ 227722 w 1194783"/>
                      <a:gd name="connsiteY35" fmla="*/ 798899 h 1422988"/>
                      <a:gd name="connsiteX36" fmla="*/ 224067 w 1194783"/>
                      <a:gd name="connsiteY36" fmla="*/ 795430 h 1422988"/>
                      <a:gd name="connsiteX37" fmla="*/ 62088 w 1194783"/>
                      <a:gd name="connsiteY37" fmla="*/ 810652 h 1422988"/>
                      <a:gd name="connsiteX38" fmla="*/ 90058 w 1194783"/>
                      <a:gd name="connsiteY38" fmla="*/ 984582 h 1422988"/>
                      <a:gd name="connsiteX39" fmla="*/ 195236 w 1194783"/>
                      <a:gd name="connsiteY39" fmla="*/ 1027015 h 1422988"/>
                      <a:gd name="connsiteX40" fmla="*/ 202987 w 1194783"/>
                      <a:gd name="connsiteY40" fmla="*/ 1035172 h 1422988"/>
                      <a:gd name="connsiteX41" fmla="*/ 199973 w 1194783"/>
                      <a:gd name="connsiteY41" fmla="*/ 1046348 h 1422988"/>
                      <a:gd name="connsiteX42" fmla="*/ 238908 w 1194783"/>
                      <a:gd name="connsiteY42" fmla="*/ 1092035 h 1422988"/>
                      <a:gd name="connsiteX43" fmla="*/ 354421 w 1194783"/>
                      <a:gd name="connsiteY43" fmla="*/ 1261427 h 1422988"/>
                      <a:gd name="connsiteX44" fmla="*/ 326881 w 1194783"/>
                      <a:gd name="connsiteY44" fmla="*/ 1301355 h 1422988"/>
                      <a:gd name="connsiteX45" fmla="*/ 258695 w 1194783"/>
                      <a:gd name="connsiteY45" fmla="*/ 1181955 h 1422988"/>
                      <a:gd name="connsiteX46" fmla="*/ 181477 w 1194783"/>
                      <a:gd name="connsiteY46" fmla="*/ 1053285 h 1422988"/>
                      <a:gd name="connsiteX47" fmla="*/ 45315 w 1194783"/>
                      <a:gd name="connsiteY47" fmla="*/ 774107 h 1422988"/>
                      <a:gd name="connsiteX48" fmla="*/ 43382 w 1194783"/>
                      <a:gd name="connsiteY48" fmla="*/ 772266 h 1422988"/>
                      <a:gd name="connsiteX49" fmla="*/ 25096 w 1194783"/>
                      <a:gd name="connsiteY49" fmla="*/ 663292 h 1422988"/>
                      <a:gd name="connsiteX50" fmla="*/ 64672 w 1194783"/>
                      <a:gd name="connsiteY50" fmla="*/ 351015 h 1422988"/>
                      <a:gd name="connsiteX51" fmla="*/ 366457 w 1194783"/>
                      <a:gd name="connsiteY51" fmla="*/ 22124 h 1422988"/>
                      <a:gd name="connsiteX52" fmla="*/ 793229 w 1194783"/>
                      <a:gd name="connsiteY52" fmla="*/ 53083 h 1422988"/>
                      <a:gd name="connsiteX53" fmla="*/ 1065123 w 1194783"/>
                      <a:gd name="connsiteY53" fmla="*/ 261953 h 1422988"/>
                      <a:gd name="connsiteX54" fmla="*/ 1076088 w 1194783"/>
                      <a:gd name="connsiteY54" fmla="*/ 279723 h 1422988"/>
                      <a:gd name="connsiteX55" fmla="*/ 1076088 w 1194783"/>
                      <a:gd name="connsiteY55" fmla="*/ 279744 h 1422988"/>
                      <a:gd name="connsiteX56" fmla="*/ 1085121 w 1194783"/>
                      <a:gd name="connsiteY56" fmla="*/ 295436 h 1422988"/>
                      <a:gd name="connsiteX57" fmla="*/ 1092651 w 1194783"/>
                      <a:gd name="connsiteY57" fmla="*/ 314962 h 1422988"/>
                      <a:gd name="connsiteX58" fmla="*/ 1195897 w 1194783"/>
                      <a:gd name="connsiteY58" fmla="*/ 958784 h 1422988"/>
                      <a:gd name="connsiteX59" fmla="*/ 1166866 w 1194783"/>
                      <a:gd name="connsiteY59" fmla="*/ 1187414 h 1422988"/>
                      <a:gd name="connsiteX60" fmla="*/ 1032637 w 1194783"/>
                      <a:gd name="connsiteY60" fmla="*/ 1328331 h 1422988"/>
                      <a:gd name="connsiteX61" fmla="*/ 746553 w 1194783"/>
                      <a:gd name="connsiteY61" fmla="*/ 1423709 h 142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94783" h="1422988">
                        <a:moveTo>
                          <a:pt x="746553" y="1423709"/>
                        </a:moveTo>
                        <a:cubicBezTo>
                          <a:pt x="667822" y="1422425"/>
                          <a:pt x="575973" y="1412169"/>
                          <a:pt x="524781" y="1345480"/>
                        </a:cubicBezTo>
                        <a:cubicBezTo>
                          <a:pt x="524129" y="1344537"/>
                          <a:pt x="523919" y="1343210"/>
                          <a:pt x="524350" y="1342119"/>
                        </a:cubicBezTo>
                        <a:cubicBezTo>
                          <a:pt x="525421" y="1340170"/>
                          <a:pt x="528215" y="1339185"/>
                          <a:pt x="530158" y="1340127"/>
                        </a:cubicBezTo>
                        <a:cubicBezTo>
                          <a:pt x="687180" y="1412213"/>
                          <a:pt x="895403" y="1395321"/>
                          <a:pt x="1030274" y="1281101"/>
                        </a:cubicBezTo>
                        <a:cubicBezTo>
                          <a:pt x="1036082" y="1273159"/>
                          <a:pt x="1042321" y="1265537"/>
                          <a:pt x="1048990" y="1258302"/>
                        </a:cubicBezTo>
                        <a:cubicBezTo>
                          <a:pt x="1142342" y="1172021"/>
                          <a:pt x="1162339" y="1056711"/>
                          <a:pt x="1148580" y="935298"/>
                        </a:cubicBezTo>
                        <a:lnTo>
                          <a:pt x="1148580" y="935106"/>
                        </a:lnTo>
                        <a:cubicBezTo>
                          <a:pt x="1139548" y="764644"/>
                          <a:pt x="1116315" y="597715"/>
                          <a:pt x="1079743" y="429459"/>
                        </a:cubicBezTo>
                        <a:lnTo>
                          <a:pt x="1079743" y="429438"/>
                        </a:lnTo>
                        <a:cubicBezTo>
                          <a:pt x="1071782" y="393342"/>
                          <a:pt x="1064041" y="356047"/>
                          <a:pt x="1059315" y="319329"/>
                        </a:cubicBezTo>
                        <a:cubicBezTo>
                          <a:pt x="1057802" y="308753"/>
                          <a:pt x="1057592" y="286295"/>
                          <a:pt x="1057592" y="286295"/>
                        </a:cubicBezTo>
                        <a:cubicBezTo>
                          <a:pt x="1057161" y="286787"/>
                          <a:pt x="1056731" y="294003"/>
                          <a:pt x="1053937" y="295608"/>
                        </a:cubicBezTo>
                        <a:cubicBezTo>
                          <a:pt x="1047478" y="298862"/>
                          <a:pt x="1040378" y="300361"/>
                          <a:pt x="1033277" y="299996"/>
                        </a:cubicBezTo>
                        <a:cubicBezTo>
                          <a:pt x="1030914" y="299996"/>
                          <a:pt x="1028551" y="299912"/>
                          <a:pt x="1026188" y="299847"/>
                        </a:cubicBezTo>
                        <a:lnTo>
                          <a:pt x="1026188" y="299847"/>
                        </a:lnTo>
                        <a:cubicBezTo>
                          <a:pt x="916693" y="300104"/>
                          <a:pt x="772790" y="298819"/>
                          <a:pt x="662875" y="299590"/>
                        </a:cubicBezTo>
                        <a:cubicBezTo>
                          <a:pt x="565648" y="300083"/>
                          <a:pt x="479176" y="301646"/>
                          <a:pt x="373778" y="287580"/>
                        </a:cubicBezTo>
                        <a:cubicBezTo>
                          <a:pt x="290100" y="277175"/>
                          <a:pt x="233961" y="273193"/>
                          <a:pt x="159105" y="254353"/>
                        </a:cubicBezTo>
                        <a:cubicBezTo>
                          <a:pt x="158244" y="254138"/>
                          <a:pt x="157813" y="255337"/>
                          <a:pt x="158454" y="255701"/>
                        </a:cubicBezTo>
                        <a:cubicBezTo>
                          <a:pt x="227291" y="288329"/>
                          <a:pt x="298492" y="306998"/>
                          <a:pt x="369471" y="332240"/>
                        </a:cubicBezTo>
                        <a:cubicBezTo>
                          <a:pt x="388398" y="352664"/>
                          <a:pt x="401958" y="423337"/>
                          <a:pt x="414005" y="449755"/>
                        </a:cubicBezTo>
                        <a:lnTo>
                          <a:pt x="414005" y="449777"/>
                        </a:lnTo>
                        <a:cubicBezTo>
                          <a:pt x="432711" y="480285"/>
                          <a:pt x="390551" y="497948"/>
                          <a:pt x="369041" y="513063"/>
                        </a:cubicBezTo>
                        <a:cubicBezTo>
                          <a:pt x="360869" y="519015"/>
                          <a:pt x="343235" y="531625"/>
                          <a:pt x="334843" y="537683"/>
                        </a:cubicBezTo>
                        <a:cubicBezTo>
                          <a:pt x="327312" y="543379"/>
                          <a:pt x="318489" y="547746"/>
                          <a:pt x="309247" y="544406"/>
                        </a:cubicBezTo>
                        <a:cubicBezTo>
                          <a:pt x="309247" y="544406"/>
                          <a:pt x="309247" y="544406"/>
                          <a:pt x="309247" y="544406"/>
                        </a:cubicBezTo>
                        <a:cubicBezTo>
                          <a:pt x="316557" y="578468"/>
                          <a:pt x="320643" y="674874"/>
                          <a:pt x="322796" y="721204"/>
                        </a:cubicBezTo>
                        <a:lnTo>
                          <a:pt x="322796" y="721247"/>
                        </a:lnTo>
                        <a:cubicBezTo>
                          <a:pt x="321934" y="751691"/>
                          <a:pt x="333120" y="779610"/>
                          <a:pt x="321294" y="806863"/>
                        </a:cubicBezTo>
                        <a:cubicBezTo>
                          <a:pt x="318710" y="811338"/>
                          <a:pt x="313973" y="814185"/>
                          <a:pt x="308816" y="814400"/>
                        </a:cubicBezTo>
                        <a:cubicBezTo>
                          <a:pt x="308596" y="814400"/>
                          <a:pt x="308385" y="814400"/>
                          <a:pt x="308165" y="814378"/>
                        </a:cubicBezTo>
                        <a:cubicBezTo>
                          <a:pt x="286224" y="812730"/>
                          <a:pt x="264283" y="811124"/>
                          <a:pt x="242773" y="809518"/>
                        </a:cubicBezTo>
                        <a:cubicBezTo>
                          <a:pt x="236754" y="809390"/>
                          <a:pt x="231597" y="805493"/>
                          <a:pt x="229875" y="799863"/>
                        </a:cubicBezTo>
                        <a:lnTo>
                          <a:pt x="229875" y="799541"/>
                        </a:lnTo>
                        <a:cubicBezTo>
                          <a:pt x="229014" y="799755"/>
                          <a:pt x="228152" y="799498"/>
                          <a:pt x="227722" y="798899"/>
                        </a:cubicBezTo>
                        <a:cubicBezTo>
                          <a:pt x="226430" y="797700"/>
                          <a:pt x="225138" y="796543"/>
                          <a:pt x="224067" y="795430"/>
                        </a:cubicBezTo>
                        <a:cubicBezTo>
                          <a:pt x="179103" y="753704"/>
                          <a:pt x="98870" y="768433"/>
                          <a:pt x="62088" y="810652"/>
                        </a:cubicBezTo>
                        <a:cubicBezTo>
                          <a:pt x="26167" y="856105"/>
                          <a:pt x="47898" y="948464"/>
                          <a:pt x="90058" y="984582"/>
                        </a:cubicBezTo>
                        <a:cubicBezTo>
                          <a:pt x="119519" y="1012158"/>
                          <a:pt x="158023" y="1019329"/>
                          <a:pt x="195236" y="1027015"/>
                        </a:cubicBezTo>
                        <a:cubicBezTo>
                          <a:pt x="199111" y="1028001"/>
                          <a:pt x="202126" y="1031169"/>
                          <a:pt x="202987" y="1035172"/>
                        </a:cubicBezTo>
                        <a:cubicBezTo>
                          <a:pt x="204058" y="1039176"/>
                          <a:pt x="202987" y="1043522"/>
                          <a:pt x="199973" y="1046348"/>
                        </a:cubicBezTo>
                        <a:cubicBezTo>
                          <a:pt x="213952" y="1060692"/>
                          <a:pt x="226860" y="1075957"/>
                          <a:pt x="238908" y="1092035"/>
                        </a:cubicBezTo>
                        <a:cubicBezTo>
                          <a:pt x="275469" y="1140785"/>
                          <a:pt x="325159" y="1202123"/>
                          <a:pt x="354421" y="1261427"/>
                        </a:cubicBezTo>
                        <a:cubicBezTo>
                          <a:pt x="381949" y="1317177"/>
                          <a:pt x="357855" y="1398040"/>
                          <a:pt x="326881" y="1301355"/>
                        </a:cubicBezTo>
                        <a:cubicBezTo>
                          <a:pt x="311610" y="1257980"/>
                          <a:pt x="284291" y="1219485"/>
                          <a:pt x="258695" y="1181955"/>
                        </a:cubicBezTo>
                        <a:cubicBezTo>
                          <a:pt x="233099" y="1143161"/>
                          <a:pt x="201474" y="1097431"/>
                          <a:pt x="181477" y="1053285"/>
                        </a:cubicBezTo>
                        <a:cubicBezTo>
                          <a:pt x="42300" y="1079361"/>
                          <a:pt x="-53415" y="864668"/>
                          <a:pt x="45315" y="774107"/>
                        </a:cubicBezTo>
                        <a:cubicBezTo>
                          <a:pt x="44453" y="773722"/>
                          <a:pt x="43802" y="773080"/>
                          <a:pt x="43382" y="772266"/>
                        </a:cubicBezTo>
                        <a:cubicBezTo>
                          <a:pt x="29392" y="739189"/>
                          <a:pt x="26388" y="700331"/>
                          <a:pt x="25096" y="663292"/>
                        </a:cubicBezTo>
                        <a:cubicBezTo>
                          <a:pt x="21651" y="557958"/>
                          <a:pt x="34339" y="452068"/>
                          <a:pt x="64672" y="351015"/>
                        </a:cubicBezTo>
                        <a:cubicBezTo>
                          <a:pt x="107913" y="200679"/>
                          <a:pt x="206642" y="63873"/>
                          <a:pt x="366457" y="22124"/>
                        </a:cubicBezTo>
                        <a:cubicBezTo>
                          <a:pt x="506274" y="-15620"/>
                          <a:pt x="658790" y="-2304"/>
                          <a:pt x="793229" y="53083"/>
                        </a:cubicBezTo>
                        <a:cubicBezTo>
                          <a:pt x="900560" y="97358"/>
                          <a:pt x="996496" y="168501"/>
                          <a:pt x="1065123" y="261953"/>
                        </a:cubicBezTo>
                        <a:cubicBezTo>
                          <a:pt x="1068347" y="266491"/>
                          <a:pt x="1072864" y="274583"/>
                          <a:pt x="1076088" y="279723"/>
                        </a:cubicBezTo>
                        <a:lnTo>
                          <a:pt x="1076088" y="279744"/>
                        </a:lnTo>
                        <a:cubicBezTo>
                          <a:pt x="1079313" y="284818"/>
                          <a:pt x="1082537" y="290042"/>
                          <a:pt x="1085121" y="295436"/>
                        </a:cubicBezTo>
                        <a:cubicBezTo>
                          <a:pt x="1088135" y="301774"/>
                          <a:pt x="1090498" y="308303"/>
                          <a:pt x="1092651" y="314962"/>
                        </a:cubicBezTo>
                        <a:cubicBezTo>
                          <a:pt x="1156542" y="522118"/>
                          <a:pt x="1179554" y="742207"/>
                          <a:pt x="1195897" y="958784"/>
                        </a:cubicBezTo>
                        <a:cubicBezTo>
                          <a:pt x="1202566" y="1036093"/>
                          <a:pt x="1203858" y="1116935"/>
                          <a:pt x="1166866" y="1187414"/>
                        </a:cubicBezTo>
                        <a:cubicBezTo>
                          <a:pt x="1136313" y="1244513"/>
                          <a:pt x="1098239" y="1307757"/>
                          <a:pt x="1032637" y="1328331"/>
                        </a:cubicBezTo>
                        <a:cubicBezTo>
                          <a:pt x="956489" y="1398232"/>
                          <a:pt x="847646" y="1422382"/>
                          <a:pt x="746553" y="1423709"/>
                        </a:cubicBezTo>
                        <a:close/>
                      </a:path>
                    </a:pathLst>
                  </a:custGeom>
                  <a:solidFill>
                    <a:schemeClr val="tx1"/>
                  </a:solidFill>
                  <a:ln w="16669" cap="flat">
                    <a:solidFill>
                      <a:schemeClr val="tx1"/>
                    </a:solidFill>
                    <a:prstDash val="solid"/>
                    <a:miter/>
                  </a:ln>
                </p:spPr>
                <p:txBody>
                  <a:bodyPr rtlCol="0" anchor="ctr"/>
                  <a:lstStyle/>
                  <a:p>
                    <a:endParaRPr lang="en-BE" dirty="0"/>
                  </a:p>
                </p:txBody>
              </p:sp>
              <p:sp>
                <p:nvSpPr>
                  <p:cNvPr id="39" name="Freeform 38">
                    <a:extLst>
                      <a:ext uri="{FF2B5EF4-FFF2-40B4-BE49-F238E27FC236}">
                        <a16:creationId xmlns:a16="http://schemas.microsoft.com/office/drawing/2014/main" id="{7C2CB136-7E70-3198-002E-D58E308E1B5D}"/>
                      </a:ext>
                    </a:extLst>
                  </p:cNvPr>
                  <p:cNvSpPr/>
                  <p:nvPr/>
                </p:nvSpPr>
                <p:spPr>
                  <a:xfrm>
                    <a:off x="10860563" y="3767571"/>
                    <a:ext cx="114367" cy="117696"/>
                  </a:xfrm>
                  <a:custGeom>
                    <a:avLst/>
                    <a:gdLst>
                      <a:gd name="connsiteX0" fmla="*/ 99560 w 114367"/>
                      <a:gd name="connsiteY0" fmla="*/ 118412 h 117696"/>
                      <a:gd name="connsiteX1" fmla="*/ 89666 w 114367"/>
                      <a:gd name="connsiteY1" fmla="*/ 115437 h 117696"/>
                      <a:gd name="connsiteX2" fmla="*/ 84289 w 114367"/>
                      <a:gd name="connsiteY2" fmla="*/ 105932 h 117696"/>
                      <a:gd name="connsiteX3" fmla="*/ 66003 w 114367"/>
                      <a:gd name="connsiteY3" fmla="*/ 56860 h 117696"/>
                      <a:gd name="connsiteX4" fmla="*/ 59554 w 114367"/>
                      <a:gd name="connsiteY4" fmla="*/ 59922 h 117696"/>
                      <a:gd name="connsiteX5" fmla="*/ 53315 w 114367"/>
                      <a:gd name="connsiteY5" fmla="*/ 64954 h 117696"/>
                      <a:gd name="connsiteX6" fmla="*/ 20829 w 114367"/>
                      <a:gd name="connsiteY6" fmla="*/ 56668 h 117696"/>
                      <a:gd name="connsiteX7" fmla="*/ 29221 w 114367"/>
                      <a:gd name="connsiteY7" fmla="*/ 40397 h 117696"/>
                      <a:gd name="connsiteX8" fmla="*/ 46856 w 114367"/>
                      <a:gd name="connsiteY8" fmla="*/ 34830 h 117696"/>
                      <a:gd name="connsiteX9" fmla="*/ 39115 w 114367"/>
                      <a:gd name="connsiteY9" fmla="*/ 28258 h 117696"/>
                      <a:gd name="connsiteX10" fmla="*/ 10294 w 114367"/>
                      <a:gd name="connsiteY10" fmla="*/ 13507 h 117696"/>
                      <a:gd name="connsiteX11" fmla="*/ 10294 w 114367"/>
                      <a:gd name="connsiteY11" fmla="*/ 13786 h 117696"/>
                      <a:gd name="connsiteX12" fmla="*/ 6849 w 114367"/>
                      <a:gd name="connsiteY12" fmla="*/ 15262 h 117696"/>
                      <a:gd name="connsiteX13" fmla="*/ 4917 w 114367"/>
                      <a:gd name="connsiteY13" fmla="*/ 9590 h 117696"/>
                      <a:gd name="connsiteX14" fmla="*/ 12017 w 114367"/>
                      <a:gd name="connsiteY14" fmla="*/ 2310 h 117696"/>
                      <a:gd name="connsiteX15" fmla="*/ 20188 w 114367"/>
                      <a:gd name="connsiteY15" fmla="*/ 726 h 117696"/>
                      <a:gd name="connsiteX16" fmla="*/ 118277 w 114367"/>
                      <a:gd name="connsiteY16" fmla="*/ 96661 h 117696"/>
                      <a:gd name="connsiteX17" fmla="*/ 116123 w 114367"/>
                      <a:gd name="connsiteY17" fmla="*/ 110705 h 117696"/>
                      <a:gd name="connsiteX18" fmla="*/ 99560 w 114367"/>
                      <a:gd name="connsiteY18" fmla="*/ 118412 h 11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367" h="117696">
                        <a:moveTo>
                          <a:pt x="99560" y="118412"/>
                        </a:moveTo>
                        <a:cubicBezTo>
                          <a:pt x="96115" y="118499"/>
                          <a:pt x="92681" y="117449"/>
                          <a:pt x="89666" y="115437"/>
                        </a:cubicBezTo>
                        <a:cubicBezTo>
                          <a:pt x="86652" y="113125"/>
                          <a:pt x="84719" y="109699"/>
                          <a:pt x="84289" y="105932"/>
                        </a:cubicBezTo>
                        <a:cubicBezTo>
                          <a:pt x="81925" y="88440"/>
                          <a:pt x="75687" y="71676"/>
                          <a:pt x="66003" y="56860"/>
                        </a:cubicBezTo>
                        <a:cubicBezTo>
                          <a:pt x="63850" y="57610"/>
                          <a:pt x="61486" y="58638"/>
                          <a:pt x="59554" y="59922"/>
                        </a:cubicBezTo>
                        <a:cubicBezTo>
                          <a:pt x="57180" y="61443"/>
                          <a:pt x="55248" y="63113"/>
                          <a:pt x="53315" y="64954"/>
                        </a:cubicBezTo>
                        <a:cubicBezTo>
                          <a:pt x="44282" y="76900"/>
                          <a:pt x="20619" y="73581"/>
                          <a:pt x="20829" y="56668"/>
                        </a:cubicBezTo>
                        <a:cubicBezTo>
                          <a:pt x="20829" y="50224"/>
                          <a:pt x="24053" y="44186"/>
                          <a:pt x="29221" y="40397"/>
                        </a:cubicBezTo>
                        <a:cubicBezTo>
                          <a:pt x="34598" y="36908"/>
                          <a:pt x="40617" y="34981"/>
                          <a:pt x="46856" y="34830"/>
                        </a:cubicBezTo>
                        <a:cubicBezTo>
                          <a:pt x="43852" y="32112"/>
                          <a:pt x="41909" y="30420"/>
                          <a:pt x="39115" y="28258"/>
                        </a:cubicBezTo>
                        <a:cubicBezTo>
                          <a:pt x="35460" y="26309"/>
                          <a:pt x="15241" y="10382"/>
                          <a:pt x="10294" y="13507"/>
                        </a:cubicBezTo>
                        <a:lnTo>
                          <a:pt x="10294" y="13786"/>
                        </a:lnTo>
                        <a:cubicBezTo>
                          <a:pt x="10504" y="15540"/>
                          <a:pt x="7921" y="16612"/>
                          <a:pt x="6849" y="15262"/>
                        </a:cubicBezTo>
                        <a:cubicBezTo>
                          <a:pt x="5127" y="13829"/>
                          <a:pt x="4486" y="11687"/>
                          <a:pt x="4917" y="9590"/>
                        </a:cubicBezTo>
                        <a:cubicBezTo>
                          <a:pt x="5988" y="6186"/>
                          <a:pt x="8572" y="3509"/>
                          <a:pt x="12017" y="2310"/>
                        </a:cubicBezTo>
                        <a:cubicBezTo>
                          <a:pt x="14590" y="1217"/>
                          <a:pt x="17394" y="661"/>
                          <a:pt x="20188" y="726"/>
                        </a:cubicBezTo>
                        <a:cubicBezTo>
                          <a:pt x="70740" y="9782"/>
                          <a:pt x="103436" y="51124"/>
                          <a:pt x="118277" y="96661"/>
                        </a:cubicBezTo>
                        <a:cubicBezTo>
                          <a:pt x="119999" y="101414"/>
                          <a:pt x="119138" y="106660"/>
                          <a:pt x="116123" y="110705"/>
                        </a:cubicBezTo>
                        <a:cubicBezTo>
                          <a:pt x="112038" y="115608"/>
                          <a:pt x="106009" y="118455"/>
                          <a:pt x="99560" y="118412"/>
                        </a:cubicBezTo>
                        <a:close/>
                      </a:path>
                    </a:pathLst>
                  </a:custGeom>
                  <a:solidFill>
                    <a:srgbClr val="000000"/>
                  </a:solidFill>
                  <a:ln w="16669" cap="flat">
                    <a:solidFill>
                      <a:schemeClr val="tx1"/>
                    </a:solidFill>
                    <a:prstDash val="solid"/>
                    <a:miter/>
                  </a:ln>
                </p:spPr>
                <p:txBody>
                  <a:bodyPr rtlCol="0" anchor="ctr"/>
                  <a:lstStyle/>
                  <a:p>
                    <a:endParaRPr lang="en-BE"/>
                  </a:p>
                </p:txBody>
              </p:sp>
            </p:grpSp>
          </p:grpSp>
          <p:pic>
            <p:nvPicPr>
              <p:cNvPr id="22" name="Graphic 21" descr="Beard and moustache">
                <a:extLst>
                  <a:ext uri="{FF2B5EF4-FFF2-40B4-BE49-F238E27FC236}">
                    <a16:creationId xmlns:a16="http://schemas.microsoft.com/office/drawing/2014/main" id="{C40DAA98-3C20-2AB3-1648-5B40FE4ADF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86390" y="3681795"/>
                <a:ext cx="958904" cy="723764"/>
              </a:xfrm>
              <a:prstGeom prst="rect">
                <a:avLst/>
              </a:prstGeom>
            </p:spPr>
          </p:pic>
        </p:grpSp>
        <p:pic>
          <p:nvPicPr>
            <p:cNvPr id="20" name="Graphic 19" descr="A smiling face">
              <a:extLst>
                <a:ext uri="{FF2B5EF4-FFF2-40B4-BE49-F238E27FC236}">
                  <a16:creationId xmlns:a16="http://schemas.microsoft.com/office/drawing/2014/main" id="{A68A2088-BF4E-A9AF-3373-1E915C357A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189955" y="847255"/>
              <a:ext cx="610230" cy="722168"/>
            </a:xfrm>
            <a:prstGeom prst="rect">
              <a:avLst/>
            </a:prstGeom>
          </p:spPr>
        </p:pic>
      </p:grpSp>
      <p:sp>
        <p:nvSpPr>
          <p:cNvPr id="55" name="TextBox 54">
            <a:extLst>
              <a:ext uri="{FF2B5EF4-FFF2-40B4-BE49-F238E27FC236}">
                <a16:creationId xmlns:a16="http://schemas.microsoft.com/office/drawing/2014/main" id="{70734B04-C0CD-86F8-D148-8FAED253BA73}"/>
              </a:ext>
            </a:extLst>
          </p:cNvPr>
          <p:cNvSpPr txBox="1"/>
          <p:nvPr/>
        </p:nvSpPr>
        <p:spPr>
          <a:xfrm>
            <a:off x="6321731" y="1679779"/>
            <a:ext cx="5766421" cy="1107996"/>
          </a:xfrm>
          <a:prstGeom prst="rect">
            <a:avLst/>
          </a:prstGeom>
          <a:noFill/>
        </p:spPr>
        <p:txBody>
          <a:bodyPr wrap="square" rtlCol="0">
            <a:spAutoFit/>
          </a:bodyPr>
          <a:lstStyle/>
          <a:p>
            <a:r>
              <a:rPr lang="en-BE" sz="6600" b="1" dirty="0">
                <a:solidFill>
                  <a:schemeClr val="bg1"/>
                </a:solidFill>
                <a:latin typeface="MV Boli" panose="020F0502020204030204" pitchFamily="34" charset="0"/>
                <a:cs typeface="MV Boli" panose="020F0502020204030204" pitchFamily="34" charset="0"/>
              </a:rPr>
              <a:t>Good luck !!!</a:t>
            </a:r>
            <a:endParaRPr lang="en-BE" sz="4800" b="1" dirty="0">
              <a:solidFill>
                <a:schemeClr val="bg1"/>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3904535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Violin with solid fill">
            <a:extLst>
              <a:ext uri="{FF2B5EF4-FFF2-40B4-BE49-F238E27FC236}">
                <a16:creationId xmlns:a16="http://schemas.microsoft.com/office/drawing/2014/main" id="{C22F5199-3C3E-1F5C-44F2-F355E18FDE3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476172" y="1781628"/>
            <a:ext cx="1476000" cy="1476000"/>
          </a:xfrm>
          <a:prstGeom prst="rect">
            <a:avLst/>
          </a:prstGeom>
        </p:spPr>
      </p:pic>
      <p:pic>
        <p:nvPicPr>
          <p:cNvPr id="11" name="Graphic 10" descr="Violin with solid fill">
            <a:extLst>
              <a:ext uri="{FF2B5EF4-FFF2-40B4-BE49-F238E27FC236}">
                <a16:creationId xmlns:a16="http://schemas.microsoft.com/office/drawing/2014/main" id="{31B7465E-3AB5-FD8C-3571-1C053CDA78B8}"/>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133772" y="1781628"/>
            <a:ext cx="1476000" cy="1476000"/>
          </a:xfrm>
          <a:prstGeom prst="rect">
            <a:avLst/>
          </a:prstGeom>
        </p:spPr>
      </p:pic>
      <p:pic>
        <p:nvPicPr>
          <p:cNvPr id="13" name="Graphic 12" descr="Violin with solid fill">
            <a:extLst>
              <a:ext uri="{FF2B5EF4-FFF2-40B4-BE49-F238E27FC236}">
                <a16:creationId xmlns:a16="http://schemas.microsoft.com/office/drawing/2014/main" id="{AF47A80A-A57C-B138-2701-3839EFAA0CA7}"/>
              </a:ext>
            </a:extLst>
          </p:cNvPr>
          <p:cNvPicPr>
            <a:picLocks noChangeAspect="1"/>
          </p:cNvPicPr>
          <p:nvPr/>
        </p:nvPicPr>
        <p:blipFill>
          <a:blip r:embed="rId8">
            <a:extLst>
              <a:ext uri="{96DAC541-7B7A-43D3-8B79-37D633B846F1}">
                <asvg:svgBlip xmlns:asvg="http://schemas.microsoft.com/office/drawing/2016/SVG/main" r:embed="rId12"/>
              </a:ext>
            </a:extLst>
          </a:blip>
          <a:stretch>
            <a:fillRect/>
          </a:stretch>
        </p:blipFill>
        <p:spPr>
          <a:xfrm>
            <a:off x="5358000" y="4510314"/>
            <a:ext cx="1476000" cy="1476000"/>
          </a:xfrm>
          <a:prstGeom prst="rect">
            <a:avLst/>
          </a:prstGeom>
        </p:spPr>
      </p:pic>
      <p:sp>
        <p:nvSpPr>
          <p:cNvPr id="14" name="TextBox 13">
            <a:extLst>
              <a:ext uri="{FF2B5EF4-FFF2-40B4-BE49-F238E27FC236}">
                <a16:creationId xmlns:a16="http://schemas.microsoft.com/office/drawing/2014/main" id="{833BFE4C-E913-923B-7E9B-0FB8A3C1A813}"/>
              </a:ext>
            </a:extLst>
          </p:cNvPr>
          <p:cNvSpPr txBox="1"/>
          <p:nvPr/>
        </p:nvSpPr>
        <p:spPr>
          <a:xfrm>
            <a:off x="2946400" y="304800"/>
            <a:ext cx="6386286" cy="707886"/>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Are the sounds identical?</a:t>
            </a:r>
          </a:p>
        </p:txBody>
      </p:sp>
      <p:sp>
        <p:nvSpPr>
          <p:cNvPr id="2" name="TextBox 1">
            <a:extLst>
              <a:ext uri="{FF2B5EF4-FFF2-40B4-BE49-F238E27FC236}">
                <a16:creationId xmlns:a16="http://schemas.microsoft.com/office/drawing/2014/main" id="{7F369541-5AA6-AF40-2DDB-1517CACD538A}"/>
              </a:ext>
            </a:extLst>
          </p:cNvPr>
          <p:cNvSpPr txBox="1"/>
          <p:nvPr/>
        </p:nvSpPr>
        <p:spPr>
          <a:xfrm>
            <a:off x="3201371"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A</a:t>
            </a:r>
          </a:p>
          <a:p>
            <a:pPr algn="ctr"/>
            <a:endParaRPr lang="en-BE" sz="2800" b="1" dirty="0">
              <a:solidFill>
                <a:schemeClr val="accent2"/>
              </a:solidFill>
            </a:endParaRPr>
          </a:p>
        </p:txBody>
      </p:sp>
      <p:sp>
        <p:nvSpPr>
          <p:cNvPr id="3" name="TextBox 2">
            <a:extLst>
              <a:ext uri="{FF2B5EF4-FFF2-40B4-BE49-F238E27FC236}">
                <a16:creationId xmlns:a16="http://schemas.microsoft.com/office/drawing/2014/main" id="{B7622946-1D8B-45ED-1E57-8B9A10019371}"/>
              </a:ext>
            </a:extLst>
          </p:cNvPr>
          <p:cNvSpPr txBox="1"/>
          <p:nvPr/>
        </p:nvSpPr>
        <p:spPr>
          <a:xfrm>
            <a:off x="7096230"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B</a:t>
            </a:r>
          </a:p>
          <a:p>
            <a:pPr algn="ctr"/>
            <a:endParaRPr lang="en-BE" sz="2800" b="1" dirty="0">
              <a:solidFill>
                <a:schemeClr val="accent2"/>
              </a:solidFill>
            </a:endParaRPr>
          </a:p>
        </p:txBody>
      </p:sp>
      <p:sp>
        <p:nvSpPr>
          <p:cNvPr id="4" name="TextBox 3">
            <a:extLst>
              <a:ext uri="{FF2B5EF4-FFF2-40B4-BE49-F238E27FC236}">
                <a16:creationId xmlns:a16="http://schemas.microsoft.com/office/drawing/2014/main" id="{C185649E-A051-97FE-85B9-391B8517B9C2}"/>
              </a:ext>
            </a:extLst>
          </p:cNvPr>
          <p:cNvSpPr txBox="1"/>
          <p:nvPr/>
        </p:nvSpPr>
        <p:spPr>
          <a:xfrm>
            <a:off x="5148799" y="4482147"/>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C</a:t>
            </a:r>
          </a:p>
          <a:p>
            <a:pPr algn="ctr"/>
            <a:endParaRPr lang="en-BE" sz="2800" b="1" dirty="0">
              <a:solidFill>
                <a:schemeClr val="accent2"/>
              </a:solidFill>
            </a:endParaRPr>
          </a:p>
        </p:txBody>
      </p:sp>
      <p:pic>
        <p:nvPicPr>
          <p:cNvPr id="5" name="violin-G5.wav">
            <a:hlinkClick r:id="" action="ppaction://media"/>
            <a:extLst>
              <a:ext uri="{FF2B5EF4-FFF2-40B4-BE49-F238E27FC236}">
                <a16:creationId xmlns:a16="http://schemas.microsoft.com/office/drawing/2014/main" id="{98E4CE04-63EB-DABE-E119-B36E894C9092}"/>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2388571" y="2256433"/>
            <a:ext cx="812800" cy="812800"/>
          </a:xfrm>
          <a:prstGeom prst="rect">
            <a:avLst/>
          </a:prstGeom>
        </p:spPr>
      </p:pic>
      <p:pic>
        <p:nvPicPr>
          <p:cNvPr id="6" name="violin-G4.wav">
            <a:hlinkClick r:id="" action="ppaction://media"/>
            <a:extLst>
              <a:ext uri="{FF2B5EF4-FFF2-40B4-BE49-F238E27FC236}">
                <a16:creationId xmlns:a16="http://schemas.microsoft.com/office/drawing/2014/main" id="{3883BFA7-0F52-00E3-4BA8-189C7A66DDAB}"/>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4335999" y="4841914"/>
            <a:ext cx="812800" cy="812800"/>
          </a:xfrm>
          <a:prstGeom prst="rect">
            <a:avLst/>
          </a:prstGeom>
        </p:spPr>
      </p:pic>
      <p:pic>
        <p:nvPicPr>
          <p:cNvPr id="7" name="violin-C5.wav">
            <a:hlinkClick r:id="" action="ppaction://media"/>
            <a:extLst>
              <a:ext uri="{FF2B5EF4-FFF2-40B4-BE49-F238E27FC236}">
                <a16:creationId xmlns:a16="http://schemas.microsoft.com/office/drawing/2014/main" id="{ED265914-440E-E832-B446-42DEA04B0509}"/>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6302201" y="2245117"/>
            <a:ext cx="812800" cy="812800"/>
          </a:xfrm>
          <a:prstGeom prst="rect">
            <a:avLst/>
          </a:prstGeom>
        </p:spPr>
      </p:pic>
      <p:sp>
        <p:nvSpPr>
          <p:cNvPr id="8" name="TextBox 7">
            <a:extLst>
              <a:ext uri="{FF2B5EF4-FFF2-40B4-BE49-F238E27FC236}">
                <a16:creationId xmlns:a16="http://schemas.microsoft.com/office/drawing/2014/main" id="{DD82D169-F81C-DD22-3A65-5E5D874AF3D0}"/>
              </a:ext>
            </a:extLst>
          </p:cNvPr>
          <p:cNvSpPr txBox="1"/>
          <p:nvPr/>
        </p:nvSpPr>
        <p:spPr>
          <a:xfrm>
            <a:off x="7511144" y="4894371"/>
            <a:ext cx="6386286"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sym typeface="Wingdings" pitchFamily="2" charset="2"/>
              </a:rPr>
              <a:t> Different musical notes</a:t>
            </a:r>
            <a:endParaRPr lang="en-BE" sz="3200" dirty="0">
              <a:solidFill>
                <a:schemeClr val="bg1"/>
              </a:solidFill>
              <a:latin typeface="Gill Sans MT" panose="020B0502020104020203" pitchFamily="34" charset="77"/>
            </a:endParaRPr>
          </a:p>
        </p:txBody>
      </p:sp>
    </p:spTree>
    <p:extLst>
      <p:ext uri="{BB962C8B-B14F-4D97-AF65-F5344CB8AC3E}">
        <p14:creationId xmlns:p14="http://schemas.microsoft.com/office/powerpoint/2010/main" val="368606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2"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43"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14"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5"/>
                </p:tgtEl>
              </p:cMediaNode>
            </p:audio>
            <p:audio>
              <p:cMediaNode vol="80000">
                <p:cTn id="32" fill="hold" display="0">
                  <p:stCondLst>
                    <p:cond delay="indefinite"/>
                  </p:stCondLst>
                  <p:endCondLst>
                    <p:cond evt="onStopAudio" delay="0">
                      <p:tgtEl>
                        <p:sldTgt/>
                      </p:tgtEl>
                    </p:cond>
                  </p:endCondLst>
                </p:cTn>
                <p:tgtEl>
                  <p:spTgt spid="6"/>
                </p:tgtEl>
              </p:cMediaNode>
            </p:audio>
            <p:audio>
              <p:cMediaNode vol="80000">
                <p:cTn id="33" fill="hold" display="0">
                  <p:stCondLst>
                    <p:cond delay="indefinite"/>
                  </p:stCondLst>
                  <p:endCondLst>
                    <p:cond evt="onStopAudio" delay="0">
                      <p:tgtEl>
                        <p:sldTgt/>
                      </p:tgtEl>
                    </p:cond>
                  </p:endCondLst>
                </p:cTn>
                <p:tgtEl>
                  <p:spTgt spid="7"/>
                </p:tgtEl>
              </p:cMediaNode>
            </p:audio>
          </p:childTnLst>
        </p:cTn>
      </p:par>
    </p:tnLst>
    <p:bldLst>
      <p:bldP spid="2" grpId="0" animBg="1"/>
      <p:bldP spid="3" grpId="0" animBg="1"/>
      <p:bldP spid="4" grpId="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A71413E-5FD1-2A8B-D42F-47668EC98740}"/>
              </a:ext>
            </a:extLst>
          </p:cNvPr>
          <p:cNvSpPr txBox="1"/>
          <p:nvPr/>
        </p:nvSpPr>
        <p:spPr>
          <a:xfrm>
            <a:off x="538282" y="194805"/>
            <a:ext cx="10404388" cy="707886"/>
          </a:xfrm>
          <a:prstGeom prst="rect">
            <a:avLst/>
          </a:prstGeom>
          <a:noFill/>
        </p:spPr>
        <p:txBody>
          <a:bodyPr wrap="square" rtlCol="0">
            <a:spAutoFit/>
          </a:bodyPr>
          <a:lstStyle/>
          <a:p>
            <a:r>
              <a:rPr lang="en-BE" sz="4000" b="1" dirty="0">
                <a:solidFill>
                  <a:schemeClr val="bg1"/>
                </a:solidFill>
                <a:latin typeface="Gill Sans MT" panose="020B0502020104020203" pitchFamily="34" charset="77"/>
              </a:rPr>
              <a:t>The pronunciation of vowels</a:t>
            </a:r>
          </a:p>
        </p:txBody>
      </p:sp>
      <p:sp>
        <p:nvSpPr>
          <p:cNvPr id="4" name="Freeform 3">
            <a:extLst>
              <a:ext uri="{FF2B5EF4-FFF2-40B4-BE49-F238E27FC236}">
                <a16:creationId xmlns:a16="http://schemas.microsoft.com/office/drawing/2014/main" id="{2F01239D-47B4-31D4-EBCF-A000A4F8045E}"/>
              </a:ext>
            </a:extLst>
          </p:cNvPr>
          <p:cNvSpPr/>
          <p:nvPr/>
        </p:nvSpPr>
        <p:spPr>
          <a:xfrm>
            <a:off x="690782" y="1686397"/>
            <a:ext cx="4884919" cy="4700450"/>
          </a:xfrm>
          <a:custGeom>
            <a:avLst/>
            <a:gdLst>
              <a:gd name="connsiteX0" fmla="*/ 2625469 w 4884919"/>
              <a:gd name="connsiteY0" fmla="*/ 538 h 4700450"/>
              <a:gd name="connsiteX1" fmla="*/ 4447089 w 4884919"/>
              <a:gd name="connsiteY1" fmla="*/ 575234 h 4700450"/>
              <a:gd name="connsiteX2" fmla="*/ 4884259 w 4884919"/>
              <a:gd name="connsiteY2" fmla="*/ 1833411 h 4700450"/>
              <a:gd name="connsiteX3" fmla="*/ 4663546 w 4884919"/>
              <a:gd name="connsiteY3" fmla="*/ 3031192 h 4700450"/>
              <a:gd name="connsiteX4" fmla="*/ 4402182 w 4884919"/>
              <a:gd name="connsiteY4" fmla="*/ 3318759 h 4700450"/>
              <a:gd name="connsiteX5" fmla="*/ 4218373 w 4884919"/>
              <a:gd name="connsiteY5" fmla="*/ 3556301 h 4700450"/>
              <a:gd name="connsiteX6" fmla="*/ 4197955 w 4884919"/>
              <a:gd name="connsiteY6" fmla="*/ 4691335 h 4700450"/>
              <a:gd name="connsiteX7" fmla="*/ 2952172 w 4884919"/>
              <a:gd name="connsiteY7" fmla="*/ 4685357 h 4700450"/>
              <a:gd name="connsiteX8" fmla="*/ 2952172 w 4884919"/>
              <a:gd name="connsiteY8" fmla="*/ 4700450 h 4700450"/>
              <a:gd name="connsiteX9" fmla="*/ 2077741 w 4884919"/>
              <a:gd name="connsiteY9" fmla="*/ 4700450 h 4700450"/>
              <a:gd name="connsiteX10" fmla="*/ 2077741 w 4884919"/>
              <a:gd name="connsiteY10" fmla="*/ 4685977 h 4700450"/>
              <a:gd name="connsiteX11" fmla="*/ 2006803 w 4884919"/>
              <a:gd name="connsiteY11" fmla="*/ 4684808 h 4700450"/>
              <a:gd name="connsiteX12" fmla="*/ 1948726 w 4884919"/>
              <a:gd name="connsiteY12" fmla="*/ 4174368 h 4700450"/>
              <a:gd name="connsiteX13" fmla="*/ 2076231 w 4884919"/>
              <a:gd name="connsiteY13" fmla="*/ 3828647 h 4700450"/>
              <a:gd name="connsiteX14" fmla="*/ 652914 w 4884919"/>
              <a:gd name="connsiteY14" fmla="*/ 3665565 h 4700450"/>
              <a:gd name="connsiteX15" fmla="*/ 644745 w 4884919"/>
              <a:gd name="connsiteY15" fmla="*/ 3122512 h 4700450"/>
              <a:gd name="connsiteX16" fmla="*/ 499758 w 4884919"/>
              <a:gd name="connsiteY16" fmla="*/ 2931721 h 4700450"/>
              <a:gd name="connsiteX17" fmla="*/ 500113 w 4884919"/>
              <a:gd name="connsiteY17" fmla="*/ 2823266 h 4700450"/>
              <a:gd name="connsiteX18" fmla="*/ 530921 w 4884919"/>
              <a:gd name="connsiteY18" fmla="*/ 2812186 h 4700450"/>
              <a:gd name="connsiteX19" fmla="*/ 532501 w 4884919"/>
              <a:gd name="connsiteY19" fmla="*/ 2746557 h 4700450"/>
              <a:gd name="connsiteX20" fmla="*/ 534279 w 4884919"/>
              <a:gd name="connsiteY20" fmla="*/ 2739602 h 4700450"/>
              <a:gd name="connsiteX21" fmla="*/ 524137 w 4884919"/>
              <a:gd name="connsiteY21" fmla="*/ 2741012 h 4700450"/>
              <a:gd name="connsiteX22" fmla="*/ 485292 w 4884919"/>
              <a:gd name="connsiteY22" fmla="*/ 2562366 h 4700450"/>
              <a:gd name="connsiteX23" fmla="*/ 412187 w 4884919"/>
              <a:gd name="connsiteY23" fmla="*/ 2326795 h 4700450"/>
              <a:gd name="connsiteX24" fmla="*/ 373107 w 4884919"/>
              <a:gd name="connsiteY24" fmla="*/ 2312061 h 4700450"/>
              <a:gd name="connsiteX25" fmla="*/ 366330 w 4884919"/>
              <a:gd name="connsiteY25" fmla="*/ 2307237 h 4700450"/>
              <a:gd name="connsiteX26" fmla="*/ 362941 w 4884919"/>
              <a:gd name="connsiteY26" fmla="*/ 2307770 h 4700450"/>
              <a:gd name="connsiteX27" fmla="*/ 206318 w 4884919"/>
              <a:gd name="connsiteY27" fmla="*/ 2226883 h 4700450"/>
              <a:gd name="connsiteX28" fmla="*/ 203028 w 4884919"/>
              <a:gd name="connsiteY28" fmla="*/ 2214189 h 4700450"/>
              <a:gd name="connsiteX29" fmla="*/ 158732 w 4884919"/>
              <a:gd name="connsiteY29" fmla="*/ 2264725 h 4700450"/>
              <a:gd name="connsiteX30" fmla="*/ 7618 w 4884919"/>
              <a:gd name="connsiteY30" fmla="*/ 2170141 h 4700450"/>
              <a:gd name="connsiteX31" fmla="*/ 661082 w 4884919"/>
              <a:gd name="connsiteY31" fmla="*/ 1446076 h 4700450"/>
              <a:gd name="connsiteX32" fmla="*/ 595735 w 4884919"/>
              <a:gd name="connsiteY32" fmla="*/ 904653 h 4700450"/>
              <a:gd name="connsiteX33" fmla="*/ 2188545 w 4884919"/>
              <a:gd name="connsiteY33" fmla="*/ 27292 h 4700450"/>
              <a:gd name="connsiteX34" fmla="*/ 2625469 w 4884919"/>
              <a:gd name="connsiteY34" fmla="*/ 538 h 47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884919" h="4700450">
                <a:moveTo>
                  <a:pt x="2625469" y="538"/>
                </a:moveTo>
                <a:cubicBezTo>
                  <a:pt x="3592804" y="-14468"/>
                  <a:pt x="4195672" y="286802"/>
                  <a:pt x="4447089" y="575234"/>
                </a:cubicBezTo>
                <a:cubicBezTo>
                  <a:pt x="4798191" y="979652"/>
                  <a:pt x="4876609" y="1432406"/>
                  <a:pt x="4884259" y="1833411"/>
                </a:cubicBezTo>
                <a:cubicBezTo>
                  <a:pt x="4892879" y="2286215"/>
                  <a:pt x="4817005" y="2748281"/>
                  <a:pt x="4663546" y="3031192"/>
                </a:cubicBezTo>
                <a:cubicBezTo>
                  <a:pt x="4603386" y="3159286"/>
                  <a:pt x="4504905" y="3245741"/>
                  <a:pt x="4402182" y="3318759"/>
                </a:cubicBezTo>
                <a:cubicBezTo>
                  <a:pt x="4338522" y="3364019"/>
                  <a:pt x="4269819" y="3475412"/>
                  <a:pt x="4218373" y="3556301"/>
                </a:cubicBezTo>
                <a:cubicBezTo>
                  <a:pt x="4091916" y="3940483"/>
                  <a:pt x="4147110" y="4314936"/>
                  <a:pt x="4197955" y="4691335"/>
                </a:cubicBezTo>
                <a:lnTo>
                  <a:pt x="2952172" y="4685357"/>
                </a:lnTo>
                <a:lnTo>
                  <a:pt x="2952172" y="4700450"/>
                </a:lnTo>
                <a:lnTo>
                  <a:pt x="2077741" y="4700450"/>
                </a:lnTo>
                <a:lnTo>
                  <a:pt x="2077741" y="4685977"/>
                </a:lnTo>
                <a:lnTo>
                  <a:pt x="2006803" y="4684808"/>
                </a:lnTo>
                <a:cubicBezTo>
                  <a:pt x="2036644" y="4508229"/>
                  <a:pt x="1937946" y="4366920"/>
                  <a:pt x="1948726" y="4174368"/>
                </a:cubicBezTo>
                <a:cubicBezTo>
                  <a:pt x="1954247" y="4075930"/>
                  <a:pt x="2084913" y="3944819"/>
                  <a:pt x="2076231" y="3828647"/>
                </a:cubicBezTo>
                <a:cubicBezTo>
                  <a:pt x="2074781" y="3449132"/>
                  <a:pt x="1167764" y="3718214"/>
                  <a:pt x="652914" y="3665565"/>
                </a:cubicBezTo>
                <a:cubicBezTo>
                  <a:pt x="334405" y="3491695"/>
                  <a:pt x="686056" y="3287331"/>
                  <a:pt x="644745" y="3122512"/>
                </a:cubicBezTo>
                <a:cubicBezTo>
                  <a:pt x="603181" y="3043028"/>
                  <a:pt x="635039" y="3003335"/>
                  <a:pt x="499758" y="2931721"/>
                </a:cubicBezTo>
                <a:cubicBezTo>
                  <a:pt x="433986" y="2896566"/>
                  <a:pt x="449378" y="2849971"/>
                  <a:pt x="500113" y="2823266"/>
                </a:cubicBezTo>
                <a:lnTo>
                  <a:pt x="530921" y="2812186"/>
                </a:lnTo>
                <a:lnTo>
                  <a:pt x="532501" y="2746557"/>
                </a:lnTo>
                <a:lnTo>
                  <a:pt x="534279" y="2739602"/>
                </a:lnTo>
                <a:lnTo>
                  <a:pt x="524137" y="2741012"/>
                </a:lnTo>
                <a:cubicBezTo>
                  <a:pt x="422225" y="2744815"/>
                  <a:pt x="361960" y="2682239"/>
                  <a:pt x="485292" y="2562366"/>
                </a:cubicBezTo>
                <a:cubicBezTo>
                  <a:pt x="510292" y="2414087"/>
                  <a:pt x="454801" y="2379530"/>
                  <a:pt x="412187" y="2326795"/>
                </a:cubicBezTo>
                <a:cubicBezTo>
                  <a:pt x="396457" y="2322353"/>
                  <a:pt x="383511" y="2317393"/>
                  <a:pt x="373107" y="2312061"/>
                </a:cubicBezTo>
                <a:lnTo>
                  <a:pt x="366330" y="2307237"/>
                </a:lnTo>
                <a:lnTo>
                  <a:pt x="362941" y="2307770"/>
                </a:lnTo>
                <a:cubicBezTo>
                  <a:pt x="292532" y="2307770"/>
                  <a:pt x="232122" y="2274417"/>
                  <a:pt x="206318" y="2226883"/>
                </a:cubicBezTo>
                <a:lnTo>
                  <a:pt x="203028" y="2214189"/>
                </a:lnTo>
                <a:lnTo>
                  <a:pt x="158732" y="2264725"/>
                </a:lnTo>
                <a:cubicBezTo>
                  <a:pt x="-59506" y="2290649"/>
                  <a:pt x="12460" y="2217248"/>
                  <a:pt x="7618" y="2170141"/>
                </a:cubicBezTo>
                <a:cubicBezTo>
                  <a:pt x="250296" y="1947403"/>
                  <a:pt x="503936" y="1702953"/>
                  <a:pt x="661082" y="1446076"/>
                </a:cubicBezTo>
                <a:cubicBezTo>
                  <a:pt x="705106" y="1260580"/>
                  <a:pt x="565690" y="1136821"/>
                  <a:pt x="595735" y="904653"/>
                </a:cubicBezTo>
                <a:cubicBezTo>
                  <a:pt x="641396" y="795715"/>
                  <a:pt x="794728" y="360757"/>
                  <a:pt x="2188545" y="27292"/>
                </a:cubicBezTo>
                <a:cubicBezTo>
                  <a:pt x="2341650" y="11280"/>
                  <a:pt x="2487279" y="2681"/>
                  <a:pt x="2625469" y="538"/>
                </a:cubicBezTo>
                <a:close/>
              </a:path>
            </a:pathLst>
          </a:custGeom>
          <a:solidFill>
            <a:schemeClr val="bg1"/>
          </a:solidFill>
          <a:ln w="15421" cap="flat">
            <a:solidFill>
              <a:schemeClr val="bg1"/>
            </a:solidFill>
            <a:prstDash val="solid"/>
            <a:miter/>
          </a:ln>
        </p:spPr>
        <p:txBody>
          <a:bodyPr wrap="square" rtlCol="0" anchor="ctr">
            <a:noAutofit/>
          </a:bodyPr>
          <a:lstStyle/>
          <a:p>
            <a:endParaRPr lang="en-BE">
              <a:solidFill>
                <a:schemeClr val="bg1"/>
              </a:solidFill>
            </a:endParaRPr>
          </a:p>
        </p:txBody>
      </p:sp>
      <p:grpSp>
        <p:nvGrpSpPr>
          <p:cNvPr id="14" name="Graphic 70">
            <a:extLst>
              <a:ext uri="{FF2B5EF4-FFF2-40B4-BE49-F238E27FC236}">
                <a16:creationId xmlns:a16="http://schemas.microsoft.com/office/drawing/2014/main" id="{901883E8-9201-1E11-D50C-4F357094759E}"/>
              </a:ext>
            </a:extLst>
          </p:cNvPr>
          <p:cNvGrpSpPr/>
          <p:nvPr/>
        </p:nvGrpSpPr>
        <p:grpSpPr>
          <a:xfrm>
            <a:off x="690783" y="1698775"/>
            <a:ext cx="4884918" cy="4694131"/>
            <a:chOff x="6457989" y="1682348"/>
            <a:chExt cx="4884918" cy="4694131"/>
          </a:xfrm>
          <a:solidFill>
            <a:schemeClr val="bg1"/>
          </a:solidFill>
        </p:grpSpPr>
        <p:sp>
          <p:nvSpPr>
            <p:cNvPr id="15" name="Freeform 14">
              <a:extLst>
                <a:ext uri="{FF2B5EF4-FFF2-40B4-BE49-F238E27FC236}">
                  <a16:creationId xmlns:a16="http://schemas.microsoft.com/office/drawing/2014/main" id="{D0E621FB-C386-F095-EC7C-6E76B304DC6E}"/>
                </a:ext>
              </a:extLst>
            </p:cNvPr>
            <p:cNvSpPr/>
            <p:nvPr/>
          </p:nvSpPr>
          <p:spPr>
            <a:xfrm>
              <a:off x="6914037" y="4120114"/>
              <a:ext cx="2058909" cy="2250306"/>
            </a:xfrm>
            <a:custGeom>
              <a:avLst/>
              <a:gdLst>
                <a:gd name="connsiteX0" fmla="*/ 1550755 w 2058909"/>
                <a:gd name="connsiteY0" fmla="*/ 2247043 h 2250306"/>
                <a:gd name="connsiteX1" fmla="*/ 1748845 w 2058909"/>
                <a:gd name="connsiteY1" fmla="*/ 2250307 h 2250306"/>
                <a:gd name="connsiteX2" fmla="*/ 1734549 w 2058909"/>
                <a:gd name="connsiteY2" fmla="*/ 2039933 h 2250306"/>
                <a:gd name="connsiteX3" fmla="*/ 1734549 w 2058909"/>
                <a:gd name="connsiteY3" fmla="*/ 1885004 h 2250306"/>
                <a:gd name="connsiteX4" fmla="*/ 1785594 w 2058909"/>
                <a:gd name="connsiteY4" fmla="*/ 1738241 h 2250306"/>
                <a:gd name="connsiteX5" fmla="*/ 1744758 w 2058909"/>
                <a:gd name="connsiteY5" fmla="*/ 1614298 h 2250306"/>
                <a:gd name="connsiteX6" fmla="*/ 1863195 w 2058909"/>
                <a:gd name="connsiteY6" fmla="*/ 1193563 h 2250306"/>
                <a:gd name="connsiteX7" fmla="*/ 1998951 w 2058909"/>
                <a:gd name="connsiteY7" fmla="*/ 948053 h 2250306"/>
                <a:gd name="connsiteX8" fmla="*/ 1855022 w 2058909"/>
                <a:gd name="connsiteY8" fmla="*/ 1108758 h 2250306"/>
                <a:gd name="connsiteX9" fmla="*/ 1825644 w 2058909"/>
                <a:gd name="connsiteY9" fmla="*/ 1067624 h 2250306"/>
                <a:gd name="connsiteX10" fmla="*/ 2014311 w 2058909"/>
                <a:gd name="connsiteY10" fmla="*/ 813580 h 2250306"/>
                <a:gd name="connsiteX11" fmla="*/ 1928305 w 2058909"/>
                <a:gd name="connsiteY11" fmla="*/ 219985 h 2250306"/>
                <a:gd name="connsiteX12" fmla="*/ 1561427 w 2058909"/>
                <a:gd name="connsiteY12" fmla="*/ 1693 h 2250306"/>
                <a:gd name="connsiteX13" fmla="*/ 737347 w 2058909"/>
                <a:gd name="connsiteY13" fmla="*/ 157410 h 2250306"/>
                <a:gd name="connsiteX14" fmla="*/ 574394 w 2058909"/>
                <a:gd name="connsiteY14" fmla="*/ 228273 h 2250306"/>
                <a:gd name="connsiteX15" fmla="*/ 564439 w 2058909"/>
                <a:gd name="connsiteY15" fmla="*/ 363485 h 2250306"/>
                <a:gd name="connsiteX16" fmla="*/ 495008 w 2058909"/>
                <a:gd name="connsiteY16" fmla="*/ 520040 h 2250306"/>
                <a:gd name="connsiteX17" fmla="*/ 368399 w 2058909"/>
                <a:gd name="connsiteY17" fmla="*/ 363485 h 2250306"/>
                <a:gd name="connsiteX18" fmla="*/ 343894 w 2058909"/>
                <a:gd name="connsiteY18" fmla="*/ 573859 h 2250306"/>
                <a:gd name="connsiteX19" fmla="*/ 282633 w 2058909"/>
                <a:gd name="connsiteY19" fmla="*/ 433610 h 2250306"/>
                <a:gd name="connsiteX20" fmla="*/ 256476 w 2058909"/>
                <a:gd name="connsiteY20" fmla="*/ 396392 h 2250306"/>
                <a:gd name="connsiteX21" fmla="*/ 43710 w 2058909"/>
                <a:gd name="connsiteY21" fmla="*/ 493956 h 2250306"/>
                <a:gd name="connsiteX22" fmla="*/ 188697 w 2058909"/>
                <a:gd name="connsiteY22" fmla="*/ 684747 h 2250306"/>
                <a:gd name="connsiteX23" fmla="*/ 196866 w 2058909"/>
                <a:gd name="connsiteY23" fmla="*/ 1227800 h 2250306"/>
                <a:gd name="connsiteX24" fmla="*/ 1620183 w 2058909"/>
                <a:gd name="connsiteY24" fmla="*/ 1390882 h 2250306"/>
                <a:gd name="connsiteX25" fmla="*/ 1492678 w 2058909"/>
                <a:gd name="connsiteY25" fmla="*/ 1736603 h 2250306"/>
                <a:gd name="connsiteX26" fmla="*/ 1550755 w 2058909"/>
                <a:gd name="connsiteY26" fmla="*/ 2247043 h 2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8909" h="2250306">
                  <a:moveTo>
                    <a:pt x="1550755" y="2247043"/>
                  </a:moveTo>
                  <a:lnTo>
                    <a:pt x="1748845" y="2250307"/>
                  </a:lnTo>
                  <a:cubicBezTo>
                    <a:pt x="1730431" y="2188865"/>
                    <a:pt x="1692063" y="2088494"/>
                    <a:pt x="1734549" y="2039933"/>
                  </a:cubicBezTo>
                  <a:cubicBezTo>
                    <a:pt x="1774969" y="2011571"/>
                    <a:pt x="1849655" y="1925929"/>
                    <a:pt x="1734549" y="1885004"/>
                  </a:cubicBezTo>
                  <a:cubicBezTo>
                    <a:pt x="1671691" y="1818501"/>
                    <a:pt x="1776048" y="1777761"/>
                    <a:pt x="1785594" y="1738241"/>
                  </a:cubicBezTo>
                  <a:cubicBezTo>
                    <a:pt x="1807585" y="1681133"/>
                    <a:pt x="1768739" y="1651010"/>
                    <a:pt x="1744758" y="1614298"/>
                  </a:cubicBezTo>
                  <a:cubicBezTo>
                    <a:pt x="1728195" y="1485724"/>
                    <a:pt x="1754797" y="1348159"/>
                    <a:pt x="1863195" y="1193563"/>
                  </a:cubicBezTo>
                  <a:cubicBezTo>
                    <a:pt x="2120627" y="909690"/>
                    <a:pt x="2075966" y="887461"/>
                    <a:pt x="1998951" y="948053"/>
                  </a:cubicBezTo>
                  <a:cubicBezTo>
                    <a:pt x="1948230" y="987956"/>
                    <a:pt x="1900824" y="1073930"/>
                    <a:pt x="1855022" y="1108758"/>
                  </a:cubicBezTo>
                  <a:cubicBezTo>
                    <a:pt x="1803884" y="1133685"/>
                    <a:pt x="1777791" y="1094694"/>
                    <a:pt x="1825644" y="1067624"/>
                  </a:cubicBezTo>
                  <a:cubicBezTo>
                    <a:pt x="1871554" y="1041651"/>
                    <a:pt x="1943248" y="982697"/>
                    <a:pt x="2014311" y="813580"/>
                  </a:cubicBezTo>
                  <a:cubicBezTo>
                    <a:pt x="1989236" y="810033"/>
                    <a:pt x="2172906" y="542208"/>
                    <a:pt x="1928305" y="219985"/>
                  </a:cubicBezTo>
                  <a:cubicBezTo>
                    <a:pt x="1874854" y="109195"/>
                    <a:pt x="1727378" y="36422"/>
                    <a:pt x="1561427" y="1693"/>
                  </a:cubicBezTo>
                  <a:cubicBezTo>
                    <a:pt x="1232023" y="-12421"/>
                    <a:pt x="1022275" y="63664"/>
                    <a:pt x="737347" y="157410"/>
                  </a:cubicBezTo>
                  <a:cubicBezTo>
                    <a:pt x="665998" y="201746"/>
                    <a:pt x="638438" y="228471"/>
                    <a:pt x="574394" y="228273"/>
                  </a:cubicBezTo>
                  <a:cubicBezTo>
                    <a:pt x="377908" y="227670"/>
                    <a:pt x="536577" y="349027"/>
                    <a:pt x="564439" y="363485"/>
                  </a:cubicBezTo>
                  <a:cubicBezTo>
                    <a:pt x="820068" y="433930"/>
                    <a:pt x="557603" y="524868"/>
                    <a:pt x="495008" y="520040"/>
                  </a:cubicBezTo>
                  <a:cubicBezTo>
                    <a:pt x="472990" y="453512"/>
                    <a:pt x="403278" y="360554"/>
                    <a:pt x="368399" y="363485"/>
                  </a:cubicBezTo>
                  <a:lnTo>
                    <a:pt x="343894" y="573859"/>
                  </a:lnTo>
                  <a:lnTo>
                    <a:pt x="282633" y="433610"/>
                  </a:lnTo>
                  <a:cubicBezTo>
                    <a:pt x="268508" y="416861"/>
                    <a:pt x="273728" y="406528"/>
                    <a:pt x="256476" y="396392"/>
                  </a:cubicBezTo>
                  <a:cubicBezTo>
                    <a:pt x="105277" y="307573"/>
                    <a:pt x="-87833" y="423647"/>
                    <a:pt x="43710" y="493956"/>
                  </a:cubicBezTo>
                  <a:cubicBezTo>
                    <a:pt x="178991" y="565570"/>
                    <a:pt x="147133" y="605263"/>
                    <a:pt x="188697" y="684747"/>
                  </a:cubicBezTo>
                  <a:cubicBezTo>
                    <a:pt x="230008" y="849566"/>
                    <a:pt x="-121643" y="1053930"/>
                    <a:pt x="196866" y="1227800"/>
                  </a:cubicBezTo>
                  <a:cubicBezTo>
                    <a:pt x="711716" y="1280449"/>
                    <a:pt x="1618733" y="1011367"/>
                    <a:pt x="1620183" y="1390882"/>
                  </a:cubicBezTo>
                  <a:cubicBezTo>
                    <a:pt x="1628865" y="1507054"/>
                    <a:pt x="1498199" y="1638165"/>
                    <a:pt x="1492678" y="1736603"/>
                  </a:cubicBezTo>
                  <a:cubicBezTo>
                    <a:pt x="1481898" y="1929155"/>
                    <a:pt x="1580596" y="2070464"/>
                    <a:pt x="1550755" y="2247043"/>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6" name="Freeform 15">
              <a:extLst>
                <a:ext uri="{FF2B5EF4-FFF2-40B4-BE49-F238E27FC236}">
                  <a16:creationId xmlns:a16="http://schemas.microsoft.com/office/drawing/2014/main" id="{84466B6B-7C34-B927-3EE3-212F2C24F8B7}"/>
                </a:ext>
              </a:extLst>
            </p:cNvPr>
            <p:cNvSpPr/>
            <p:nvPr/>
          </p:nvSpPr>
          <p:spPr>
            <a:xfrm>
              <a:off x="6457989" y="1682348"/>
              <a:ext cx="4884918" cy="4691335"/>
            </a:xfrm>
            <a:custGeom>
              <a:avLst/>
              <a:gdLst>
                <a:gd name="connsiteX0" fmla="*/ 2837930 w 4884918"/>
                <a:gd name="connsiteY0" fmla="*/ 4684809 h 4691335"/>
                <a:gd name="connsiteX1" fmla="*/ 4197955 w 4884918"/>
                <a:gd name="connsiteY1" fmla="*/ 4691336 h 4691335"/>
                <a:gd name="connsiteX2" fmla="*/ 4218373 w 4884918"/>
                <a:gd name="connsiteY2" fmla="*/ 3556302 h 4691335"/>
                <a:gd name="connsiteX3" fmla="*/ 4402182 w 4884918"/>
                <a:gd name="connsiteY3" fmla="*/ 3318760 h 4691335"/>
                <a:gd name="connsiteX4" fmla="*/ 4663546 w 4884918"/>
                <a:gd name="connsiteY4" fmla="*/ 3031193 h 4691335"/>
                <a:gd name="connsiteX5" fmla="*/ 4884259 w 4884918"/>
                <a:gd name="connsiteY5" fmla="*/ 1833412 h 4691335"/>
                <a:gd name="connsiteX6" fmla="*/ 4447089 w 4884918"/>
                <a:gd name="connsiteY6" fmla="*/ 575235 h 4691335"/>
                <a:gd name="connsiteX7" fmla="*/ 2188545 w 4884918"/>
                <a:gd name="connsiteY7" fmla="*/ 27293 h 4691335"/>
                <a:gd name="connsiteX8" fmla="*/ 595735 w 4884918"/>
                <a:gd name="connsiteY8" fmla="*/ 904654 h 4691335"/>
                <a:gd name="connsiteX9" fmla="*/ 661082 w 4884918"/>
                <a:gd name="connsiteY9" fmla="*/ 1446077 h 4691335"/>
                <a:gd name="connsiteX10" fmla="*/ 7618 w 4884918"/>
                <a:gd name="connsiteY10" fmla="*/ 2170142 h 4691335"/>
                <a:gd name="connsiteX11" fmla="*/ 158732 w 4884918"/>
                <a:gd name="connsiteY11" fmla="*/ 2264726 h 4691335"/>
                <a:gd name="connsiteX12" fmla="*/ 416032 w 4884918"/>
                <a:gd name="connsiteY12" fmla="*/ 1971185 h 4691335"/>
                <a:gd name="connsiteX13" fmla="*/ 1465661 w 4884918"/>
                <a:gd name="connsiteY13" fmla="*/ 1687424 h 4691335"/>
                <a:gd name="connsiteX14" fmla="*/ 2131378 w 4884918"/>
                <a:gd name="connsiteY14" fmla="*/ 1892908 h 4691335"/>
                <a:gd name="connsiteX15" fmla="*/ 2409089 w 4884918"/>
                <a:gd name="connsiteY15" fmla="*/ 2124477 h 4691335"/>
                <a:gd name="connsiteX16" fmla="*/ 2760329 w 4884918"/>
                <a:gd name="connsiteY16" fmla="*/ 3220359 h 46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4918" h="4691335">
                  <a:moveTo>
                    <a:pt x="2837930" y="4684809"/>
                  </a:moveTo>
                  <a:lnTo>
                    <a:pt x="4197955" y="4691336"/>
                  </a:lnTo>
                  <a:cubicBezTo>
                    <a:pt x="4147110" y="4314937"/>
                    <a:pt x="4091916" y="3940484"/>
                    <a:pt x="4218373" y="3556302"/>
                  </a:cubicBezTo>
                  <a:cubicBezTo>
                    <a:pt x="4269819" y="3475413"/>
                    <a:pt x="4338522" y="3364020"/>
                    <a:pt x="4402182" y="3318760"/>
                  </a:cubicBezTo>
                  <a:cubicBezTo>
                    <a:pt x="4504905" y="3245742"/>
                    <a:pt x="4603386" y="3159287"/>
                    <a:pt x="4663546" y="3031193"/>
                  </a:cubicBezTo>
                  <a:cubicBezTo>
                    <a:pt x="4817005" y="2748282"/>
                    <a:pt x="4892879" y="2286216"/>
                    <a:pt x="4884259" y="1833412"/>
                  </a:cubicBezTo>
                  <a:cubicBezTo>
                    <a:pt x="4876609" y="1432407"/>
                    <a:pt x="4798191" y="979653"/>
                    <a:pt x="4447089" y="575235"/>
                  </a:cubicBezTo>
                  <a:cubicBezTo>
                    <a:pt x="4159755" y="245598"/>
                    <a:pt x="3413384" y="-100806"/>
                    <a:pt x="2188545" y="27293"/>
                  </a:cubicBezTo>
                  <a:cubicBezTo>
                    <a:pt x="794728" y="360757"/>
                    <a:pt x="641396" y="795716"/>
                    <a:pt x="595735" y="904654"/>
                  </a:cubicBezTo>
                  <a:cubicBezTo>
                    <a:pt x="565690" y="1136822"/>
                    <a:pt x="705106" y="1260581"/>
                    <a:pt x="661082" y="1446077"/>
                  </a:cubicBezTo>
                  <a:cubicBezTo>
                    <a:pt x="503936" y="1702954"/>
                    <a:pt x="250296" y="1947404"/>
                    <a:pt x="7618" y="2170142"/>
                  </a:cubicBezTo>
                  <a:cubicBezTo>
                    <a:pt x="12460" y="2217249"/>
                    <a:pt x="-59506" y="2290650"/>
                    <a:pt x="158732" y="2264726"/>
                  </a:cubicBezTo>
                  <a:lnTo>
                    <a:pt x="416032" y="1971185"/>
                  </a:lnTo>
                  <a:cubicBezTo>
                    <a:pt x="528941" y="1845949"/>
                    <a:pt x="776393" y="1616955"/>
                    <a:pt x="1465661" y="1687424"/>
                  </a:cubicBezTo>
                  <a:cubicBezTo>
                    <a:pt x="1832616" y="1645514"/>
                    <a:pt x="1982961" y="1728829"/>
                    <a:pt x="2131378" y="1892908"/>
                  </a:cubicBezTo>
                  <a:cubicBezTo>
                    <a:pt x="2191707" y="2004043"/>
                    <a:pt x="2261952" y="2074008"/>
                    <a:pt x="2409089" y="2124477"/>
                  </a:cubicBezTo>
                  <a:cubicBezTo>
                    <a:pt x="2664932" y="2480124"/>
                    <a:pt x="2693446" y="2847963"/>
                    <a:pt x="2760329" y="3220359"/>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8" name="Freeform 17">
              <a:extLst>
                <a:ext uri="{FF2B5EF4-FFF2-40B4-BE49-F238E27FC236}">
                  <a16:creationId xmlns:a16="http://schemas.microsoft.com/office/drawing/2014/main" id="{871FE9B3-60BA-AD1C-918A-A3B9CC5704D2}"/>
                </a:ext>
              </a:extLst>
            </p:cNvPr>
            <p:cNvSpPr/>
            <p:nvPr/>
          </p:nvSpPr>
          <p:spPr>
            <a:xfrm>
              <a:off x="6796720" y="3844198"/>
              <a:ext cx="2148359" cy="579326"/>
            </a:xfrm>
            <a:custGeom>
              <a:avLst/>
              <a:gdLst>
                <a:gd name="connsiteX0" fmla="*/ 1988624 w 2148359"/>
                <a:gd name="connsiteY0" fmla="*/ 11384 h 579326"/>
                <a:gd name="connsiteX1" fmla="*/ 1445493 w 2148359"/>
                <a:gd name="connsiteY1" fmla="*/ 60646 h 579326"/>
                <a:gd name="connsiteX2" fmla="*/ 227541 w 2148359"/>
                <a:gd name="connsiteY2" fmla="*/ 25325 h 579326"/>
                <a:gd name="connsiteX3" fmla="*/ 73456 w 2148359"/>
                <a:gd name="connsiteY3" fmla="*/ 164946 h 579326"/>
                <a:gd name="connsiteX4" fmla="*/ 146561 w 2148359"/>
                <a:gd name="connsiteY4" fmla="*/ 400517 h 579326"/>
                <a:gd name="connsiteX5" fmla="*/ 295942 w 2148359"/>
                <a:gd name="connsiteY5" fmla="*/ 552897 h 579326"/>
                <a:gd name="connsiteX6" fmla="*/ 399874 w 2148359"/>
                <a:gd name="connsiteY6" fmla="*/ 545581 h 579326"/>
                <a:gd name="connsiteX7" fmla="*/ 518271 w 2148359"/>
                <a:gd name="connsiteY7" fmla="*/ 324654 h 579326"/>
                <a:gd name="connsiteX8" fmla="*/ 814588 w 2148359"/>
                <a:gd name="connsiteY8" fmla="*/ 174749 h 579326"/>
                <a:gd name="connsiteX9" fmla="*/ 1828610 w 2148359"/>
                <a:gd name="connsiteY9" fmla="*/ 159256 h 579326"/>
                <a:gd name="connsiteX10" fmla="*/ 2042769 w 2148359"/>
                <a:gd name="connsiteY10" fmla="*/ 300195 h 579326"/>
                <a:gd name="connsiteX11" fmla="*/ 1988624 w 2148359"/>
                <a:gd name="connsiteY11" fmla="*/ 11384 h 57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8359" h="579326">
                  <a:moveTo>
                    <a:pt x="1988624" y="11384"/>
                  </a:moveTo>
                  <a:cubicBezTo>
                    <a:pt x="1905425" y="9758"/>
                    <a:pt x="1858805" y="-33678"/>
                    <a:pt x="1445493" y="60646"/>
                  </a:cubicBezTo>
                  <a:cubicBezTo>
                    <a:pt x="1445493" y="60646"/>
                    <a:pt x="243877" y="31840"/>
                    <a:pt x="227541" y="25325"/>
                  </a:cubicBezTo>
                  <a:cubicBezTo>
                    <a:pt x="54570" y="11150"/>
                    <a:pt x="-94325" y="117568"/>
                    <a:pt x="73456" y="164946"/>
                  </a:cubicBezTo>
                  <a:cubicBezTo>
                    <a:pt x="116070" y="217681"/>
                    <a:pt x="171561" y="252238"/>
                    <a:pt x="146561" y="400517"/>
                  </a:cubicBezTo>
                  <a:cubicBezTo>
                    <a:pt x="-17882" y="560348"/>
                    <a:pt x="144071" y="618317"/>
                    <a:pt x="295942" y="552897"/>
                  </a:cubicBezTo>
                  <a:cubicBezTo>
                    <a:pt x="313667" y="318237"/>
                    <a:pt x="410316" y="290971"/>
                    <a:pt x="399874" y="545581"/>
                  </a:cubicBezTo>
                  <a:cubicBezTo>
                    <a:pt x="488603" y="518044"/>
                    <a:pt x="488193" y="348201"/>
                    <a:pt x="518271" y="324654"/>
                  </a:cubicBezTo>
                  <a:cubicBezTo>
                    <a:pt x="629366" y="296217"/>
                    <a:pt x="722094" y="271093"/>
                    <a:pt x="814588" y="174749"/>
                  </a:cubicBezTo>
                  <a:cubicBezTo>
                    <a:pt x="1118942" y="136128"/>
                    <a:pt x="1488396" y="152865"/>
                    <a:pt x="1828610" y="159256"/>
                  </a:cubicBezTo>
                  <a:cubicBezTo>
                    <a:pt x="1968206" y="169466"/>
                    <a:pt x="1990474" y="247374"/>
                    <a:pt x="2042769" y="300195"/>
                  </a:cubicBezTo>
                  <a:cubicBezTo>
                    <a:pt x="2280229" y="511320"/>
                    <a:pt x="2051914" y="3601"/>
                    <a:pt x="1988624" y="11384"/>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9" name="Freeform 18">
              <a:extLst>
                <a:ext uri="{FF2B5EF4-FFF2-40B4-BE49-F238E27FC236}">
                  <a16:creationId xmlns:a16="http://schemas.microsoft.com/office/drawing/2014/main" id="{6F7500D5-F42B-31B3-1521-D7259BDE10E3}"/>
                </a:ext>
              </a:extLst>
            </p:cNvPr>
            <p:cNvSpPr/>
            <p:nvPr/>
          </p:nvSpPr>
          <p:spPr>
            <a:xfrm>
              <a:off x="8977486" y="5178297"/>
              <a:ext cx="251180" cy="1198183"/>
            </a:xfrm>
            <a:custGeom>
              <a:avLst/>
              <a:gdLst>
                <a:gd name="connsiteX0" fmla="*/ 97891 w 251180"/>
                <a:gd name="connsiteY0" fmla="*/ 1195388 h 1198183"/>
                <a:gd name="connsiteX1" fmla="*/ 235929 w 251180"/>
                <a:gd name="connsiteY1" fmla="*/ 1198183 h 1198183"/>
                <a:gd name="connsiteX2" fmla="*/ 243470 w 251180"/>
                <a:gd name="connsiteY2" fmla="*/ 728433 h 1198183"/>
                <a:gd name="connsiteX3" fmla="*/ 220415 w 251180"/>
                <a:gd name="connsiteY3" fmla="*/ 106019 h 1198183"/>
                <a:gd name="connsiteX4" fmla="*/ 28463 w 251180"/>
                <a:gd name="connsiteY4" fmla="*/ 109283 h 1198183"/>
                <a:gd name="connsiteX5" fmla="*/ 26427 w 251180"/>
                <a:gd name="connsiteY5" fmla="*/ 302206 h 1198183"/>
                <a:gd name="connsiteX6" fmla="*/ 126482 w 251180"/>
                <a:gd name="connsiteY6" fmla="*/ 621350 h 1198183"/>
                <a:gd name="connsiteX7" fmla="*/ 97891 w 251180"/>
                <a:gd name="connsiteY7" fmla="*/ 1195388 h 119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180" h="1198183">
                  <a:moveTo>
                    <a:pt x="97891" y="1195388"/>
                  </a:moveTo>
                  <a:lnTo>
                    <a:pt x="235929" y="1198183"/>
                  </a:lnTo>
                  <a:cubicBezTo>
                    <a:pt x="263348" y="1198737"/>
                    <a:pt x="245922" y="826871"/>
                    <a:pt x="243470" y="728433"/>
                  </a:cubicBezTo>
                  <a:cubicBezTo>
                    <a:pt x="237764" y="497640"/>
                    <a:pt x="196681" y="227586"/>
                    <a:pt x="220415" y="106019"/>
                  </a:cubicBezTo>
                  <a:cubicBezTo>
                    <a:pt x="179023" y="-13737"/>
                    <a:pt x="113220" y="-56668"/>
                    <a:pt x="28463" y="109283"/>
                  </a:cubicBezTo>
                  <a:cubicBezTo>
                    <a:pt x="-8379" y="163471"/>
                    <a:pt x="-9875" y="258264"/>
                    <a:pt x="26427" y="302206"/>
                  </a:cubicBezTo>
                  <a:cubicBezTo>
                    <a:pt x="155968" y="459007"/>
                    <a:pt x="118679" y="522431"/>
                    <a:pt x="126482" y="621350"/>
                  </a:cubicBezTo>
                  <a:cubicBezTo>
                    <a:pt x="132404" y="816759"/>
                    <a:pt x="135442" y="1002625"/>
                    <a:pt x="97891" y="1195388"/>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20" name="Freeform 19">
              <a:extLst>
                <a:ext uri="{FF2B5EF4-FFF2-40B4-BE49-F238E27FC236}">
                  <a16:creationId xmlns:a16="http://schemas.microsoft.com/office/drawing/2014/main" id="{AB9E0396-78F7-B116-5FA2-F8CCBD81C94F}"/>
                </a:ext>
              </a:extLst>
            </p:cNvPr>
            <p:cNvSpPr/>
            <p:nvPr/>
          </p:nvSpPr>
          <p:spPr>
            <a:xfrm>
              <a:off x="8682984" y="5479452"/>
              <a:ext cx="355975" cy="179079"/>
            </a:xfrm>
            <a:custGeom>
              <a:avLst/>
              <a:gdLst>
                <a:gd name="connsiteX0" fmla="*/ 343283 w 355975"/>
                <a:gd name="connsiteY0" fmla="*/ 41374 h 179079"/>
                <a:gd name="connsiteX1" fmla="*/ 190679 w 355975"/>
                <a:gd name="connsiteY1" fmla="*/ 130918 h 179079"/>
                <a:gd name="connsiteX2" fmla="*/ 12690 w 355975"/>
                <a:gd name="connsiteY2" fmla="*/ 137698 h 179079"/>
                <a:gd name="connsiteX3" fmla="*/ 165297 w 355975"/>
                <a:gd name="connsiteY3" fmla="*/ 48162 h 179079"/>
                <a:gd name="connsiteX4" fmla="*/ 343283 w 355975"/>
                <a:gd name="connsiteY4" fmla="*/ 41374 h 179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975" h="179079">
                  <a:moveTo>
                    <a:pt x="343283" y="41374"/>
                  </a:moveTo>
                  <a:cubicBezTo>
                    <a:pt x="350292" y="64227"/>
                    <a:pt x="281971" y="104318"/>
                    <a:pt x="190679" y="130918"/>
                  </a:cubicBezTo>
                  <a:cubicBezTo>
                    <a:pt x="99387" y="157518"/>
                    <a:pt x="19700" y="160551"/>
                    <a:pt x="12690" y="137698"/>
                  </a:cubicBezTo>
                  <a:cubicBezTo>
                    <a:pt x="5683" y="114853"/>
                    <a:pt x="74004" y="74762"/>
                    <a:pt x="165297" y="48162"/>
                  </a:cubicBezTo>
                  <a:cubicBezTo>
                    <a:pt x="256589" y="21562"/>
                    <a:pt x="336276" y="18529"/>
                    <a:pt x="343283" y="41374"/>
                  </a:cubicBezTo>
                  <a:close/>
                </a:path>
              </a:pathLst>
            </a:custGeom>
            <a:grpFill/>
            <a:ln w="22658" cap="flat">
              <a:solidFill>
                <a:schemeClr val="bg1"/>
              </a:solidFill>
              <a:prstDash val="solid"/>
              <a:miter/>
            </a:ln>
          </p:spPr>
          <p:txBody>
            <a:bodyPr rtlCol="0" anchor="ctr"/>
            <a:lstStyle/>
            <a:p>
              <a:endParaRPr lang="en-BE">
                <a:solidFill>
                  <a:schemeClr val="bg1"/>
                </a:solidFill>
              </a:endParaRPr>
            </a:p>
          </p:txBody>
        </p:sp>
        <p:sp>
          <p:nvSpPr>
            <p:cNvPr id="21" name="Freeform 20">
              <a:extLst>
                <a:ext uri="{FF2B5EF4-FFF2-40B4-BE49-F238E27FC236}">
                  <a16:creationId xmlns:a16="http://schemas.microsoft.com/office/drawing/2014/main" id="{D4A73ADE-8822-3A32-F209-318488A6E4C5}"/>
                </a:ext>
              </a:extLst>
            </p:cNvPr>
            <p:cNvSpPr/>
            <p:nvPr/>
          </p:nvSpPr>
          <p:spPr>
            <a:xfrm>
              <a:off x="9032489" y="5491426"/>
              <a:ext cx="74477" cy="285387"/>
            </a:xfrm>
            <a:custGeom>
              <a:avLst/>
              <a:gdLst>
                <a:gd name="connsiteX0" fmla="*/ 0 w 74477"/>
                <a:gd name="connsiteY0" fmla="*/ 285387 h 285387"/>
                <a:gd name="connsiteX1" fmla="*/ 73514 w 74477"/>
                <a:gd name="connsiteY1" fmla="*/ 285387 h 285387"/>
                <a:gd name="connsiteX2" fmla="*/ 0 w 74477"/>
                <a:gd name="connsiteY2" fmla="*/ 0 h 285387"/>
              </a:gdLst>
              <a:ahLst/>
              <a:cxnLst>
                <a:cxn ang="0">
                  <a:pos x="connsiteX0" y="connsiteY0"/>
                </a:cxn>
                <a:cxn ang="0">
                  <a:pos x="connsiteX1" y="connsiteY1"/>
                </a:cxn>
                <a:cxn ang="0">
                  <a:pos x="connsiteX2" y="connsiteY2"/>
                </a:cxn>
              </a:cxnLst>
              <a:rect l="l" t="t" r="r" b="b"/>
              <a:pathLst>
                <a:path w="74477" h="285387">
                  <a:moveTo>
                    <a:pt x="0" y="285387"/>
                  </a:moveTo>
                  <a:lnTo>
                    <a:pt x="73514" y="285387"/>
                  </a:lnTo>
                  <a:cubicBezTo>
                    <a:pt x="81364" y="147207"/>
                    <a:pt x="39818" y="74743"/>
                    <a:pt x="0" y="0"/>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22" name="Freeform 21">
              <a:extLst>
                <a:ext uri="{FF2B5EF4-FFF2-40B4-BE49-F238E27FC236}">
                  <a16:creationId xmlns:a16="http://schemas.microsoft.com/office/drawing/2014/main" id="{1C82A6AB-A9F2-4AE0-E707-5013CDCC5DE2}"/>
                </a:ext>
              </a:extLst>
            </p:cNvPr>
            <p:cNvSpPr/>
            <p:nvPr/>
          </p:nvSpPr>
          <p:spPr>
            <a:xfrm>
              <a:off x="8651731" y="5424565"/>
              <a:ext cx="109169" cy="378344"/>
            </a:xfrm>
            <a:custGeom>
              <a:avLst/>
              <a:gdLst>
                <a:gd name="connsiteX0" fmla="*/ 49951 w 109169"/>
                <a:gd name="connsiteY0" fmla="*/ 365290 h 378344"/>
                <a:gd name="connsiteX1" fmla="*/ 109170 w 109169"/>
                <a:gd name="connsiteY1" fmla="*/ 378345 h 378344"/>
                <a:gd name="connsiteX2" fmla="*/ 98961 w 109169"/>
                <a:gd name="connsiteY2" fmla="*/ 39139 h 378344"/>
                <a:gd name="connsiteX3" fmla="*/ 68318 w 109169"/>
                <a:gd name="connsiteY3" fmla="*/ 0 h 378344"/>
                <a:gd name="connsiteX4" fmla="*/ 942 w 109169"/>
                <a:gd name="connsiteY4" fmla="*/ 179388 h 378344"/>
                <a:gd name="connsiteX5" fmla="*/ 49951 w 109169"/>
                <a:gd name="connsiteY5" fmla="*/ 365290 h 3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169" h="378344">
                  <a:moveTo>
                    <a:pt x="49951" y="365290"/>
                  </a:moveTo>
                  <a:lnTo>
                    <a:pt x="109170" y="378345"/>
                  </a:lnTo>
                  <a:cubicBezTo>
                    <a:pt x="96925" y="273343"/>
                    <a:pt x="9239" y="159634"/>
                    <a:pt x="98961" y="39139"/>
                  </a:cubicBezTo>
                  <a:lnTo>
                    <a:pt x="68318" y="0"/>
                  </a:lnTo>
                  <a:lnTo>
                    <a:pt x="942" y="179388"/>
                  </a:lnTo>
                  <a:cubicBezTo>
                    <a:pt x="-6199" y="297592"/>
                    <a:pt x="28932" y="314538"/>
                    <a:pt x="49951" y="365290"/>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grpSp>
    </p:spTree>
    <p:extLst>
      <p:ext uri="{BB962C8B-B14F-4D97-AF65-F5344CB8AC3E}">
        <p14:creationId xmlns:p14="http://schemas.microsoft.com/office/powerpoint/2010/main" val="3597039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E740F21-5A16-7951-4B46-91A44D3D6039}"/>
              </a:ext>
            </a:extLst>
          </p:cNvPr>
          <p:cNvGrpSpPr/>
          <p:nvPr/>
        </p:nvGrpSpPr>
        <p:grpSpPr>
          <a:xfrm>
            <a:off x="720000" y="1800000"/>
            <a:ext cx="4884919" cy="4694131"/>
            <a:chOff x="720000" y="1800000"/>
            <a:chExt cx="4884919" cy="4694131"/>
          </a:xfrm>
        </p:grpSpPr>
        <p:sp>
          <p:nvSpPr>
            <p:cNvPr id="18" name="Freeform 17">
              <a:extLst>
                <a:ext uri="{FF2B5EF4-FFF2-40B4-BE49-F238E27FC236}">
                  <a16:creationId xmlns:a16="http://schemas.microsoft.com/office/drawing/2014/main" id="{871FE9B3-60BA-AD1C-918A-A3B9CC5704D2}"/>
                </a:ext>
              </a:extLst>
            </p:cNvPr>
            <p:cNvSpPr/>
            <p:nvPr/>
          </p:nvSpPr>
          <p:spPr>
            <a:xfrm>
              <a:off x="1058731" y="3961849"/>
              <a:ext cx="2148359" cy="579326"/>
            </a:xfrm>
            <a:custGeom>
              <a:avLst/>
              <a:gdLst>
                <a:gd name="connsiteX0" fmla="*/ 1988624 w 2148359"/>
                <a:gd name="connsiteY0" fmla="*/ 11384 h 579326"/>
                <a:gd name="connsiteX1" fmla="*/ 1445493 w 2148359"/>
                <a:gd name="connsiteY1" fmla="*/ 60646 h 579326"/>
                <a:gd name="connsiteX2" fmla="*/ 227541 w 2148359"/>
                <a:gd name="connsiteY2" fmla="*/ 25325 h 579326"/>
                <a:gd name="connsiteX3" fmla="*/ 73456 w 2148359"/>
                <a:gd name="connsiteY3" fmla="*/ 164946 h 579326"/>
                <a:gd name="connsiteX4" fmla="*/ 146561 w 2148359"/>
                <a:gd name="connsiteY4" fmla="*/ 400517 h 579326"/>
                <a:gd name="connsiteX5" fmla="*/ 295942 w 2148359"/>
                <a:gd name="connsiteY5" fmla="*/ 552897 h 579326"/>
                <a:gd name="connsiteX6" fmla="*/ 399874 w 2148359"/>
                <a:gd name="connsiteY6" fmla="*/ 545581 h 579326"/>
                <a:gd name="connsiteX7" fmla="*/ 518271 w 2148359"/>
                <a:gd name="connsiteY7" fmla="*/ 324654 h 579326"/>
                <a:gd name="connsiteX8" fmla="*/ 814588 w 2148359"/>
                <a:gd name="connsiteY8" fmla="*/ 174749 h 579326"/>
                <a:gd name="connsiteX9" fmla="*/ 1828610 w 2148359"/>
                <a:gd name="connsiteY9" fmla="*/ 159256 h 579326"/>
                <a:gd name="connsiteX10" fmla="*/ 2042769 w 2148359"/>
                <a:gd name="connsiteY10" fmla="*/ 300195 h 579326"/>
                <a:gd name="connsiteX11" fmla="*/ 1988624 w 2148359"/>
                <a:gd name="connsiteY11" fmla="*/ 11384 h 57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8359" h="579326">
                  <a:moveTo>
                    <a:pt x="1988624" y="11384"/>
                  </a:moveTo>
                  <a:cubicBezTo>
                    <a:pt x="1905425" y="9758"/>
                    <a:pt x="1858805" y="-33678"/>
                    <a:pt x="1445493" y="60646"/>
                  </a:cubicBezTo>
                  <a:cubicBezTo>
                    <a:pt x="1445493" y="60646"/>
                    <a:pt x="243877" y="31840"/>
                    <a:pt x="227541" y="25325"/>
                  </a:cubicBezTo>
                  <a:cubicBezTo>
                    <a:pt x="54570" y="11150"/>
                    <a:pt x="-94325" y="117568"/>
                    <a:pt x="73456" y="164946"/>
                  </a:cubicBezTo>
                  <a:cubicBezTo>
                    <a:pt x="116070" y="217681"/>
                    <a:pt x="171561" y="252238"/>
                    <a:pt x="146561" y="400517"/>
                  </a:cubicBezTo>
                  <a:cubicBezTo>
                    <a:pt x="-17882" y="560348"/>
                    <a:pt x="144071" y="618317"/>
                    <a:pt x="295942" y="552897"/>
                  </a:cubicBezTo>
                  <a:cubicBezTo>
                    <a:pt x="313667" y="318237"/>
                    <a:pt x="410316" y="290971"/>
                    <a:pt x="399874" y="545581"/>
                  </a:cubicBezTo>
                  <a:cubicBezTo>
                    <a:pt x="488603" y="518044"/>
                    <a:pt x="488193" y="348201"/>
                    <a:pt x="518271" y="324654"/>
                  </a:cubicBezTo>
                  <a:cubicBezTo>
                    <a:pt x="629366" y="296217"/>
                    <a:pt x="722094" y="271093"/>
                    <a:pt x="814588" y="174749"/>
                  </a:cubicBezTo>
                  <a:cubicBezTo>
                    <a:pt x="1118942" y="136128"/>
                    <a:pt x="1488396" y="152865"/>
                    <a:pt x="1828610" y="159256"/>
                  </a:cubicBezTo>
                  <a:cubicBezTo>
                    <a:pt x="1968206" y="169466"/>
                    <a:pt x="1990474" y="247374"/>
                    <a:pt x="2042769" y="300195"/>
                  </a:cubicBezTo>
                  <a:cubicBezTo>
                    <a:pt x="2280229" y="511320"/>
                    <a:pt x="2051914" y="3601"/>
                    <a:pt x="1988624" y="11384"/>
                  </a:cubicBezTo>
                  <a:close/>
                </a:path>
              </a:pathLst>
            </a:custGeom>
            <a:solidFill>
              <a:schemeClr val="bg1"/>
            </a:solidFill>
            <a:ln w="15421" cap="flat">
              <a:solidFill>
                <a:schemeClr val="bg1"/>
              </a:solidFill>
              <a:prstDash val="solid"/>
              <a:miter/>
            </a:ln>
          </p:spPr>
          <p:txBody>
            <a:bodyPr rtlCol="0" anchor="ctr"/>
            <a:lstStyle/>
            <a:p>
              <a:endParaRPr lang="en-BE"/>
            </a:p>
          </p:txBody>
        </p:sp>
        <p:sp>
          <p:nvSpPr>
            <p:cNvPr id="24" name="Freeform 23">
              <a:extLst>
                <a:ext uri="{FF2B5EF4-FFF2-40B4-BE49-F238E27FC236}">
                  <a16:creationId xmlns:a16="http://schemas.microsoft.com/office/drawing/2014/main" id="{B8078B3F-502D-77D2-91D7-5210E184BD05}"/>
                </a:ext>
              </a:extLst>
            </p:cNvPr>
            <p:cNvSpPr/>
            <p:nvPr/>
          </p:nvSpPr>
          <p:spPr>
            <a:xfrm>
              <a:off x="3294500" y="5609077"/>
              <a:ext cx="57434" cy="131637"/>
            </a:xfrm>
            <a:custGeom>
              <a:avLst/>
              <a:gdLst>
                <a:gd name="connsiteX0" fmla="*/ 0 w 57434"/>
                <a:gd name="connsiteY0" fmla="*/ 0 h 131637"/>
                <a:gd name="connsiteX1" fmla="*/ 54633 w 57434"/>
                <a:gd name="connsiteY1" fmla="*/ 118905 h 131637"/>
                <a:gd name="connsiteX2" fmla="*/ 57434 w 57434"/>
                <a:gd name="connsiteY2" fmla="*/ 131637 h 131637"/>
                <a:gd name="connsiteX3" fmla="*/ 40610 w 57434"/>
                <a:gd name="connsiteY3" fmla="*/ 91183 h 131637"/>
                <a:gd name="connsiteX4" fmla="*/ 12596 w 57434"/>
                <a:gd name="connsiteY4" fmla="*/ 43752 h 131637"/>
                <a:gd name="connsiteX5" fmla="*/ 0 w 57434"/>
                <a:gd name="connsiteY5" fmla="*/ 27025 h 131637"/>
                <a:gd name="connsiteX6" fmla="*/ 0 w 57434"/>
                <a:gd name="connsiteY6" fmla="*/ 0 h 13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34" h="131637">
                  <a:moveTo>
                    <a:pt x="0" y="0"/>
                  </a:moveTo>
                  <a:cubicBezTo>
                    <a:pt x="19909" y="37372"/>
                    <a:pt x="40250" y="74173"/>
                    <a:pt x="54633" y="118905"/>
                  </a:cubicBezTo>
                  <a:lnTo>
                    <a:pt x="57434" y="131637"/>
                  </a:lnTo>
                  <a:lnTo>
                    <a:pt x="40610" y="91183"/>
                  </a:lnTo>
                  <a:cubicBezTo>
                    <a:pt x="33189" y="76413"/>
                    <a:pt x="23989" y="60686"/>
                    <a:pt x="12596" y="43752"/>
                  </a:cubicBezTo>
                  <a:lnTo>
                    <a:pt x="0" y="27025"/>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23" name="Freeform 22">
              <a:extLst>
                <a:ext uri="{FF2B5EF4-FFF2-40B4-BE49-F238E27FC236}">
                  <a16:creationId xmlns:a16="http://schemas.microsoft.com/office/drawing/2014/main" id="{4DA9C740-E0C2-C959-10C3-038E63DEB6BA}"/>
                </a:ext>
              </a:extLst>
            </p:cNvPr>
            <p:cNvSpPr/>
            <p:nvPr/>
          </p:nvSpPr>
          <p:spPr>
            <a:xfrm>
              <a:off x="2913743" y="5687465"/>
              <a:ext cx="13763" cy="115694"/>
            </a:xfrm>
            <a:custGeom>
              <a:avLst/>
              <a:gdLst>
                <a:gd name="connsiteX0" fmla="*/ 13763 w 13763"/>
                <a:gd name="connsiteY0" fmla="*/ 0 h 115694"/>
                <a:gd name="connsiteX1" fmla="*/ 3338 w 13763"/>
                <a:gd name="connsiteY1" fmla="*/ 66356 h 115694"/>
                <a:gd name="connsiteX2" fmla="*/ 5209 w 13763"/>
                <a:gd name="connsiteY2" fmla="*/ 115694 h 115694"/>
                <a:gd name="connsiteX3" fmla="*/ 2630 w 13763"/>
                <a:gd name="connsiteY3" fmla="*/ 105917 h 115694"/>
                <a:gd name="connsiteX4" fmla="*/ 941 w 13763"/>
                <a:gd name="connsiteY4" fmla="*/ 34139 h 115694"/>
                <a:gd name="connsiteX5" fmla="*/ 13763 w 13763"/>
                <a:gd name="connsiteY5" fmla="*/ 0 h 11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3" h="115694">
                  <a:moveTo>
                    <a:pt x="13763" y="0"/>
                  </a:moveTo>
                  <a:lnTo>
                    <a:pt x="3338" y="66356"/>
                  </a:lnTo>
                  <a:lnTo>
                    <a:pt x="5209" y="115694"/>
                  </a:lnTo>
                  <a:lnTo>
                    <a:pt x="2630" y="105917"/>
                  </a:lnTo>
                  <a:cubicBezTo>
                    <a:pt x="12" y="86913"/>
                    <a:pt x="-844" y="63690"/>
                    <a:pt x="941" y="34139"/>
                  </a:cubicBezTo>
                  <a:lnTo>
                    <a:pt x="13763"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3" name="Freeform 12">
              <a:extLst>
                <a:ext uri="{FF2B5EF4-FFF2-40B4-BE49-F238E27FC236}">
                  <a16:creationId xmlns:a16="http://schemas.microsoft.com/office/drawing/2014/main" id="{DB682E83-3FBF-B28E-0A9A-FD0F0293A953}"/>
                </a:ext>
              </a:extLst>
            </p:cNvPr>
            <p:cNvSpPr/>
            <p:nvPr/>
          </p:nvSpPr>
          <p:spPr>
            <a:xfrm>
              <a:off x="2957190" y="5709157"/>
              <a:ext cx="20989" cy="38150"/>
            </a:xfrm>
            <a:custGeom>
              <a:avLst/>
              <a:gdLst>
                <a:gd name="connsiteX0" fmla="*/ 16246 w 20989"/>
                <a:gd name="connsiteY0" fmla="*/ 0 h 38150"/>
                <a:gd name="connsiteX1" fmla="*/ 16086 w 20989"/>
                <a:gd name="connsiteY1" fmla="*/ 4791 h 38150"/>
                <a:gd name="connsiteX2" fmla="*/ 20989 w 20989"/>
                <a:gd name="connsiteY2" fmla="*/ 38150 h 38150"/>
                <a:gd name="connsiteX3" fmla="*/ 18425 w 20989"/>
                <a:gd name="connsiteY3" fmla="*/ 37966 h 38150"/>
                <a:gd name="connsiteX4" fmla="*/ 495 w 20989"/>
                <a:gd name="connsiteY4" fmla="*/ 25644 h 38150"/>
                <a:gd name="connsiteX5" fmla="*/ 8546 w 20989"/>
                <a:gd name="connsiteY5" fmla="*/ 5757 h 38150"/>
                <a:gd name="connsiteX6" fmla="*/ 16246 w 20989"/>
                <a:gd name="connsiteY6" fmla="*/ 0 h 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 h="38150">
                  <a:moveTo>
                    <a:pt x="16246" y="0"/>
                  </a:moveTo>
                  <a:lnTo>
                    <a:pt x="16086" y="4791"/>
                  </a:lnTo>
                  <a:lnTo>
                    <a:pt x="20989" y="38150"/>
                  </a:lnTo>
                  <a:lnTo>
                    <a:pt x="18425" y="37966"/>
                  </a:lnTo>
                  <a:cubicBezTo>
                    <a:pt x="8542" y="35453"/>
                    <a:pt x="2247" y="31357"/>
                    <a:pt x="495" y="25644"/>
                  </a:cubicBezTo>
                  <a:cubicBezTo>
                    <a:pt x="-1257" y="19933"/>
                    <a:pt x="1699" y="13144"/>
                    <a:pt x="8546" y="5757"/>
                  </a:cubicBezTo>
                  <a:lnTo>
                    <a:pt x="16246"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2" name="Freeform 11">
              <a:extLst>
                <a:ext uri="{FF2B5EF4-FFF2-40B4-BE49-F238E27FC236}">
                  <a16:creationId xmlns:a16="http://schemas.microsoft.com/office/drawing/2014/main" id="{81777B29-C8D8-834F-0F1B-06C02E36B858}"/>
                </a:ext>
              </a:extLst>
            </p:cNvPr>
            <p:cNvSpPr/>
            <p:nvPr/>
          </p:nvSpPr>
          <p:spPr>
            <a:xfrm>
              <a:off x="3351934" y="5740714"/>
              <a:ext cx="10040" cy="45626"/>
            </a:xfrm>
            <a:custGeom>
              <a:avLst/>
              <a:gdLst>
                <a:gd name="connsiteX0" fmla="*/ 0 w 10040"/>
                <a:gd name="connsiteY0" fmla="*/ 0 h 45626"/>
                <a:gd name="connsiteX1" fmla="*/ 518 w 10040"/>
                <a:gd name="connsiteY1" fmla="*/ 1244 h 45626"/>
                <a:gd name="connsiteX2" fmla="*/ 9669 w 10040"/>
                <a:gd name="connsiteY2" fmla="*/ 38718 h 45626"/>
                <a:gd name="connsiteX3" fmla="*/ 10040 w 10040"/>
                <a:gd name="connsiteY3" fmla="*/ 45626 h 45626"/>
                <a:gd name="connsiteX4" fmla="*/ 0 w 10040"/>
                <a:gd name="connsiteY4" fmla="*/ 0 h 45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0" h="45626">
                  <a:moveTo>
                    <a:pt x="0" y="0"/>
                  </a:moveTo>
                  <a:lnTo>
                    <a:pt x="518" y="1244"/>
                  </a:lnTo>
                  <a:cubicBezTo>
                    <a:pt x="4795" y="14355"/>
                    <a:pt x="7708" y="26763"/>
                    <a:pt x="9669" y="38718"/>
                  </a:cubicBezTo>
                  <a:lnTo>
                    <a:pt x="10040" y="45626"/>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1" name="Freeform 10">
              <a:extLst>
                <a:ext uri="{FF2B5EF4-FFF2-40B4-BE49-F238E27FC236}">
                  <a16:creationId xmlns:a16="http://schemas.microsoft.com/office/drawing/2014/main" id="{6CE0B8C9-CA6D-7E3F-AAC2-D59BA1C758F8}"/>
                </a:ext>
              </a:extLst>
            </p:cNvPr>
            <p:cNvSpPr/>
            <p:nvPr/>
          </p:nvSpPr>
          <p:spPr>
            <a:xfrm>
              <a:off x="3361974" y="5786340"/>
              <a:ext cx="7003" cy="108124"/>
            </a:xfrm>
            <a:custGeom>
              <a:avLst/>
              <a:gdLst>
                <a:gd name="connsiteX0" fmla="*/ 0 w 7003"/>
                <a:gd name="connsiteY0" fmla="*/ 0 h 108124"/>
                <a:gd name="connsiteX1" fmla="*/ 3465 w 7003"/>
                <a:gd name="connsiteY1" fmla="*/ 15748 h 108124"/>
                <a:gd name="connsiteX2" fmla="*/ 6040 w 7003"/>
                <a:gd name="connsiteY2" fmla="*/ 108124 h 108124"/>
                <a:gd name="connsiteX3" fmla="*/ 3772 w 7003"/>
                <a:gd name="connsiteY3" fmla="*/ 108124 h 108124"/>
                <a:gd name="connsiteX4" fmla="*/ 3296 w 7003"/>
                <a:gd name="connsiteY4" fmla="*/ 61410 h 108124"/>
                <a:gd name="connsiteX5" fmla="*/ 0 w 7003"/>
                <a:gd name="connsiteY5" fmla="*/ 0 h 10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3" h="108124">
                  <a:moveTo>
                    <a:pt x="0" y="0"/>
                  </a:moveTo>
                  <a:lnTo>
                    <a:pt x="3465" y="15748"/>
                  </a:lnTo>
                  <a:cubicBezTo>
                    <a:pt x="6878" y="43141"/>
                    <a:pt x="8003" y="73579"/>
                    <a:pt x="6040" y="108124"/>
                  </a:cubicBezTo>
                  <a:lnTo>
                    <a:pt x="3772" y="108124"/>
                  </a:lnTo>
                  <a:lnTo>
                    <a:pt x="3296" y="61410"/>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0" name="Freeform 9">
              <a:extLst>
                <a:ext uri="{FF2B5EF4-FFF2-40B4-BE49-F238E27FC236}">
                  <a16:creationId xmlns:a16="http://schemas.microsoft.com/office/drawing/2014/main" id="{D4EE0623-1180-1477-0901-A38C082DCE6B}"/>
                </a:ext>
              </a:extLst>
            </p:cNvPr>
            <p:cNvSpPr/>
            <p:nvPr/>
          </p:nvSpPr>
          <p:spPr>
            <a:xfrm>
              <a:off x="720000" y="1800000"/>
              <a:ext cx="4884919" cy="4691335"/>
            </a:xfrm>
            <a:custGeom>
              <a:avLst/>
              <a:gdLst>
                <a:gd name="connsiteX0" fmla="*/ 2625469 w 4884919"/>
                <a:gd name="connsiteY0" fmla="*/ 538 h 4691335"/>
                <a:gd name="connsiteX1" fmla="*/ 4447089 w 4884919"/>
                <a:gd name="connsiteY1" fmla="*/ 575234 h 4691335"/>
                <a:gd name="connsiteX2" fmla="*/ 4884259 w 4884919"/>
                <a:gd name="connsiteY2" fmla="*/ 1833411 h 4691335"/>
                <a:gd name="connsiteX3" fmla="*/ 4663546 w 4884919"/>
                <a:gd name="connsiteY3" fmla="*/ 3031192 h 4691335"/>
                <a:gd name="connsiteX4" fmla="*/ 4402182 w 4884919"/>
                <a:gd name="connsiteY4" fmla="*/ 3318759 h 4691335"/>
                <a:gd name="connsiteX5" fmla="*/ 4218373 w 4884919"/>
                <a:gd name="connsiteY5" fmla="*/ 3556301 h 4691335"/>
                <a:gd name="connsiteX6" fmla="*/ 4197955 w 4884919"/>
                <a:gd name="connsiteY6" fmla="*/ 4691335 h 4691335"/>
                <a:gd name="connsiteX7" fmla="*/ 2837930 w 4884919"/>
                <a:gd name="connsiteY7" fmla="*/ 4684808 h 4691335"/>
                <a:gd name="connsiteX8" fmla="*/ 2760329 w 4884919"/>
                <a:gd name="connsiteY8" fmla="*/ 3220358 h 4691335"/>
                <a:gd name="connsiteX9" fmla="*/ 2409089 w 4884919"/>
                <a:gd name="connsiteY9" fmla="*/ 2124476 h 4691335"/>
                <a:gd name="connsiteX10" fmla="*/ 2131378 w 4884919"/>
                <a:gd name="connsiteY10" fmla="*/ 1892907 h 4691335"/>
                <a:gd name="connsiteX11" fmla="*/ 1465661 w 4884919"/>
                <a:gd name="connsiteY11" fmla="*/ 1687423 h 4691335"/>
                <a:gd name="connsiteX12" fmla="*/ 416032 w 4884919"/>
                <a:gd name="connsiteY12" fmla="*/ 1971184 h 4691335"/>
                <a:gd name="connsiteX13" fmla="*/ 158732 w 4884919"/>
                <a:gd name="connsiteY13" fmla="*/ 2264725 h 4691335"/>
                <a:gd name="connsiteX14" fmla="*/ 7618 w 4884919"/>
                <a:gd name="connsiteY14" fmla="*/ 2170141 h 4691335"/>
                <a:gd name="connsiteX15" fmla="*/ 661082 w 4884919"/>
                <a:gd name="connsiteY15" fmla="*/ 1446076 h 4691335"/>
                <a:gd name="connsiteX16" fmla="*/ 595735 w 4884919"/>
                <a:gd name="connsiteY16" fmla="*/ 904653 h 4691335"/>
                <a:gd name="connsiteX17" fmla="*/ 2188545 w 4884919"/>
                <a:gd name="connsiteY17" fmla="*/ 27292 h 4691335"/>
                <a:gd name="connsiteX18" fmla="*/ 2625469 w 4884919"/>
                <a:gd name="connsiteY18" fmla="*/ 538 h 46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84919" h="4691335">
                  <a:moveTo>
                    <a:pt x="2625469" y="538"/>
                  </a:moveTo>
                  <a:cubicBezTo>
                    <a:pt x="3592804" y="-14468"/>
                    <a:pt x="4195672" y="286802"/>
                    <a:pt x="4447089" y="575234"/>
                  </a:cubicBezTo>
                  <a:cubicBezTo>
                    <a:pt x="4798191" y="979652"/>
                    <a:pt x="4876609" y="1432406"/>
                    <a:pt x="4884259" y="1833411"/>
                  </a:cubicBezTo>
                  <a:cubicBezTo>
                    <a:pt x="4892879" y="2286215"/>
                    <a:pt x="4817005" y="2748281"/>
                    <a:pt x="4663546" y="3031192"/>
                  </a:cubicBezTo>
                  <a:cubicBezTo>
                    <a:pt x="4603386" y="3159286"/>
                    <a:pt x="4504905" y="3245741"/>
                    <a:pt x="4402182" y="3318759"/>
                  </a:cubicBezTo>
                  <a:cubicBezTo>
                    <a:pt x="4338522" y="3364019"/>
                    <a:pt x="4269819" y="3475412"/>
                    <a:pt x="4218373" y="3556301"/>
                  </a:cubicBezTo>
                  <a:cubicBezTo>
                    <a:pt x="4091916" y="3940483"/>
                    <a:pt x="4147110" y="4314936"/>
                    <a:pt x="4197955" y="4691335"/>
                  </a:cubicBezTo>
                  <a:lnTo>
                    <a:pt x="2837930" y="4684808"/>
                  </a:lnTo>
                  <a:lnTo>
                    <a:pt x="2760329" y="3220358"/>
                  </a:lnTo>
                  <a:cubicBezTo>
                    <a:pt x="2693446" y="2847962"/>
                    <a:pt x="2664932" y="2480123"/>
                    <a:pt x="2409089" y="2124476"/>
                  </a:cubicBezTo>
                  <a:cubicBezTo>
                    <a:pt x="2261952" y="2074007"/>
                    <a:pt x="2191707" y="2004042"/>
                    <a:pt x="2131378" y="1892907"/>
                  </a:cubicBezTo>
                  <a:cubicBezTo>
                    <a:pt x="1982961" y="1728828"/>
                    <a:pt x="1832616" y="1645513"/>
                    <a:pt x="1465661" y="1687423"/>
                  </a:cubicBezTo>
                  <a:cubicBezTo>
                    <a:pt x="776393" y="1616954"/>
                    <a:pt x="528941" y="1845948"/>
                    <a:pt x="416032" y="1971184"/>
                  </a:cubicBezTo>
                  <a:lnTo>
                    <a:pt x="158732" y="2264725"/>
                  </a:lnTo>
                  <a:cubicBezTo>
                    <a:pt x="-59506" y="2290649"/>
                    <a:pt x="12460" y="2217248"/>
                    <a:pt x="7618" y="2170141"/>
                  </a:cubicBezTo>
                  <a:cubicBezTo>
                    <a:pt x="250296" y="1947403"/>
                    <a:pt x="503936" y="1702953"/>
                    <a:pt x="661082" y="1446076"/>
                  </a:cubicBezTo>
                  <a:cubicBezTo>
                    <a:pt x="705106" y="1260580"/>
                    <a:pt x="565690" y="1136821"/>
                    <a:pt x="595735" y="904653"/>
                  </a:cubicBezTo>
                  <a:cubicBezTo>
                    <a:pt x="641396" y="795715"/>
                    <a:pt x="794728" y="360756"/>
                    <a:pt x="2188545" y="27292"/>
                  </a:cubicBezTo>
                  <a:cubicBezTo>
                    <a:pt x="2341650" y="11280"/>
                    <a:pt x="2487279" y="2681"/>
                    <a:pt x="2625469" y="538"/>
                  </a:cubicBezTo>
                  <a:close/>
                </a:path>
              </a:pathLst>
            </a:custGeom>
            <a:solidFill>
              <a:schemeClr val="bg1"/>
            </a:solidFill>
            <a:ln w="22658" cap="flat">
              <a:solidFill>
                <a:srgbClr val="DBFFFB"/>
              </a:solidFill>
              <a:prstDash val="solid"/>
              <a:miter/>
            </a:ln>
          </p:spPr>
          <p:txBody>
            <a:bodyPr wrap="square" rtlCol="0" anchor="ctr">
              <a:noAutofit/>
            </a:bodyPr>
            <a:lstStyle/>
            <a:p>
              <a:endParaRPr lang="en-BE" sz="1050" dirty="0"/>
            </a:p>
          </p:txBody>
        </p:sp>
        <p:sp>
          <p:nvSpPr>
            <p:cNvPr id="8" name="Freeform 7">
              <a:extLst>
                <a:ext uri="{FF2B5EF4-FFF2-40B4-BE49-F238E27FC236}">
                  <a16:creationId xmlns:a16="http://schemas.microsoft.com/office/drawing/2014/main" id="{7A1E746A-478C-4DBA-EE91-23ABD3B8A8DE}"/>
                </a:ext>
              </a:extLst>
            </p:cNvPr>
            <p:cNvSpPr/>
            <p:nvPr/>
          </p:nvSpPr>
          <p:spPr>
            <a:xfrm>
              <a:off x="3239497" y="5295948"/>
              <a:ext cx="251180" cy="1198183"/>
            </a:xfrm>
            <a:custGeom>
              <a:avLst/>
              <a:gdLst>
                <a:gd name="connsiteX0" fmla="*/ 140701 w 251180"/>
                <a:gd name="connsiteY0" fmla="*/ 511 h 1198183"/>
                <a:gd name="connsiteX1" fmla="*/ 220415 w 251180"/>
                <a:gd name="connsiteY1" fmla="*/ 106019 h 1198183"/>
                <a:gd name="connsiteX2" fmla="*/ 243470 w 251180"/>
                <a:gd name="connsiteY2" fmla="*/ 728433 h 1198183"/>
                <a:gd name="connsiteX3" fmla="*/ 235929 w 251180"/>
                <a:gd name="connsiteY3" fmla="*/ 1198183 h 1198183"/>
                <a:gd name="connsiteX4" fmla="*/ 97891 w 251180"/>
                <a:gd name="connsiteY4" fmla="*/ 1195388 h 1198183"/>
                <a:gd name="connsiteX5" fmla="*/ 126482 w 251180"/>
                <a:gd name="connsiteY5" fmla="*/ 621350 h 1198183"/>
                <a:gd name="connsiteX6" fmla="*/ 126249 w 251180"/>
                <a:gd name="connsiteY6" fmla="*/ 598516 h 1198183"/>
                <a:gd name="connsiteX7" fmla="*/ 128517 w 251180"/>
                <a:gd name="connsiteY7" fmla="*/ 598516 h 1198183"/>
                <a:gd name="connsiteX8" fmla="*/ 125942 w 251180"/>
                <a:gd name="connsiteY8" fmla="*/ 506140 h 1198183"/>
                <a:gd name="connsiteX9" fmla="*/ 122477 w 251180"/>
                <a:gd name="connsiteY9" fmla="*/ 490392 h 1198183"/>
                <a:gd name="connsiteX10" fmla="*/ 122106 w 251180"/>
                <a:gd name="connsiteY10" fmla="*/ 483484 h 1198183"/>
                <a:gd name="connsiteX11" fmla="*/ 112955 w 251180"/>
                <a:gd name="connsiteY11" fmla="*/ 446010 h 1198183"/>
                <a:gd name="connsiteX12" fmla="*/ 112437 w 251180"/>
                <a:gd name="connsiteY12" fmla="*/ 444766 h 1198183"/>
                <a:gd name="connsiteX13" fmla="*/ 109636 w 251180"/>
                <a:gd name="connsiteY13" fmla="*/ 432034 h 1198183"/>
                <a:gd name="connsiteX14" fmla="*/ 55003 w 251180"/>
                <a:gd name="connsiteY14" fmla="*/ 313129 h 1198183"/>
                <a:gd name="connsiteX15" fmla="*/ 55003 w 251180"/>
                <a:gd name="connsiteY15" fmla="*/ 340154 h 1198183"/>
                <a:gd name="connsiteX16" fmla="*/ 26427 w 251180"/>
                <a:gd name="connsiteY16" fmla="*/ 302206 h 1198183"/>
                <a:gd name="connsiteX17" fmla="*/ 28463 w 251180"/>
                <a:gd name="connsiteY17" fmla="*/ 109283 h 1198183"/>
                <a:gd name="connsiteX18" fmla="*/ 140701 w 251180"/>
                <a:gd name="connsiteY18" fmla="*/ 511 h 119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1180" h="1198183">
                  <a:moveTo>
                    <a:pt x="140701" y="511"/>
                  </a:moveTo>
                  <a:cubicBezTo>
                    <a:pt x="172920" y="5469"/>
                    <a:pt x="199719" y="46141"/>
                    <a:pt x="220415" y="106019"/>
                  </a:cubicBezTo>
                  <a:cubicBezTo>
                    <a:pt x="196681" y="227586"/>
                    <a:pt x="237764" y="497640"/>
                    <a:pt x="243470" y="728433"/>
                  </a:cubicBezTo>
                  <a:cubicBezTo>
                    <a:pt x="245922" y="826871"/>
                    <a:pt x="263348" y="1198737"/>
                    <a:pt x="235929" y="1198183"/>
                  </a:cubicBezTo>
                  <a:lnTo>
                    <a:pt x="97891" y="1195388"/>
                  </a:lnTo>
                  <a:cubicBezTo>
                    <a:pt x="135442" y="1002625"/>
                    <a:pt x="132404" y="816759"/>
                    <a:pt x="126482" y="621350"/>
                  </a:cubicBezTo>
                  <a:lnTo>
                    <a:pt x="126249" y="598516"/>
                  </a:lnTo>
                  <a:lnTo>
                    <a:pt x="128517" y="598516"/>
                  </a:lnTo>
                  <a:cubicBezTo>
                    <a:pt x="130480" y="563971"/>
                    <a:pt x="129355" y="533533"/>
                    <a:pt x="125942" y="506140"/>
                  </a:cubicBezTo>
                  <a:lnTo>
                    <a:pt x="122477" y="490392"/>
                  </a:lnTo>
                  <a:lnTo>
                    <a:pt x="122106" y="483484"/>
                  </a:lnTo>
                  <a:cubicBezTo>
                    <a:pt x="120145" y="471529"/>
                    <a:pt x="117232" y="459121"/>
                    <a:pt x="112955" y="446010"/>
                  </a:cubicBezTo>
                  <a:lnTo>
                    <a:pt x="112437" y="444766"/>
                  </a:lnTo>
                  <a:lnTo>
                    <a:pt x="109636" y="432034"/>
                  </a:lnTo>
                  <a:cubicBezTo>
                    <a:pt x="95253" y="387302"/>
                    <a:pt x="74912" y="350501"/>
                    <a:pt x="55003" y="313129"/>
                  </a:cubicBezTo>
                  <a:lnTo>
                    <a:pt x="55003" y="340154"/>
                  </a:lnTo>
                  <a:lnTo>
                    <a:pt x="26427" y="302206"/>
                  </a:lnTo>
                  <a:cubicBezTo>
                    <a:pt x="-9875" y="258264"/>
                    <a:pt x="-8379" y="163471"/>
                    <a:pt x="28463" y="109283"/>
                  </a:cubicBezTo>
                  <a:cubicBezTo>
                    <a:pt x="70842" y="26307"/>
                    <a:pt x="108482" y="-4448"/>
                    <a:pt x="140701" y="511"/>
                  </a:cubicBezTo>
                  <a:close/>
                </a:path>
              </a:pathLst>
            </a:custGeom>
            <a:solidFill>
              <a:schemeClr val="bg1"/>
            </a:solidFill>
            <a:ln w="22658" cap="flat">
              <a:solidFill>
                <a:schemeClr val="bg1"/>
              </a:solidFill>
              <a:prstDash val="solid"/>
              <a:miter/>
            </a:ln>
          </p:spPr>
          <p:txBody>
            <a:bodyPr wrap="square" rtlCol="0" anchor="ctr">
              <a:noAutofit/>
            </a:bodyPr>
            <a:lstStyle/>
            <a:p>
              <a:endParaRPr lang="en-BE"/>
            </a:p>
          </p:txBody>
        </p:sp>
        <p:sp>
          <p:nvSpPr>
            <p:cNvPr id="7" name="Freeform 6">
              <a:extLst>
                <a:ext uri="{FF2B5EF4-FFF2-40B4-BE49-F238E27FC236}">
                  <a16:creationId xmlns:a16="http://schemas.microsoft.com/office/drawing/2014/main" id="{BFAEEC2F-666C-CC03-56A8-B5D4DA65041B}"/>
                </a:ext>
              </a:extLst>
            </p:cNvPr>
            <p:cNvSpPr/>
            <p:nvPr/>
          </p:nvSpPr>
          <p:spPr>
            <a:xfrm>
              <a:off x="2917081" y="5542216"/>
              <a:ext cx="105831" cy="378345"/>
            </a:xfrm>
            <a:custGeom>
              <a:avLst/>
              <a:gdLst>
                <a:gd name="connsiteX0" fmla="*/ 64979 w 105831"/>
                <a:gd name="connsiteY0" fmla="*/ 0 h 378345"/>
                <a:gd name="connsiteX1" fmla="*/ 95622 w 105831"/>
                <a:gd name="connsiteY1" fmla="*/ 39139 h 378345"/>
                <a:gd name="connsiteX2" fmla="*/ 57644 w 105831"/>
                <a:gd name="connsiteY2" fmla="*/ 128208 h 378345"/>
                <a:gd name="connsiteX3" fmla="*/ 56355 w 105831"/>
                <a:gd name="connsiteY3" fmla="*/ 166941 h 378345"/>
                <a:gd name="connsiteX4" fmla="*/ 48655 w 105831"/>
                <a:gd name="connsiteY4" fmla="*/ 172698 h 378345"/>
                <a:gd name="connsiteX5" fmla="*/ 40604 w 105831"/>
                <a:gd name="connsiteY5" fmla="*/ 192585 h 378345"/>
                <a:gd name="connsiteX6" fmla="*/ 58534 w 105831"/>
                <a:gd name="connsiteY6" fmla="*/ 204907 h 378345"/>
                <a:gd name="connsiteX7" fmla="*/ 61098 w 105831"/>
                <a:gd name="connsiteY7" fmla="*/ 205091 h 378345"/>
                <a:gd name="connsiteX8" fmla="*/ 62489 w 105831"/>
                <a:gd name="connsiteY8" fmla="*/ 214552 h 378345"/>
                <a:gd name="connsiteX9" fmla="*/ 105831 w 105831"/>
                <a:gd name="connsiteY9" fmla="*/ 378345 h 378345"/>
                <a:gd name="connsiteX10" fmla="*/ 46612 w 105831"/>
                <a:gd name="connsiteY10" fmla="*/ 365290 h 378345"/>
                <a:gd name="connsiteX11" fmla="*/ 11548 w 105831"/>
                <a:gd name="connsiteY11" fmla="*/ 297634 h 378345"/>
                <a:gd name="connsiteX12" fmla="*/ 1871 w 105831"/>
                <a:gd name="connsiteY12" fmla="*/ 260943 h 378345"/>
                <a:gd name="connsiteX13" fmla="*/ 0 w 105831"/>
                <a:gd name="connsiteY13" fmla="*/ 211605 h 378345"/>
                <a:gd name="connsiteX14" fmla="*/ 10425 w 105831"/>
                <a:gd name="connsiteY14" fmla="*/ 145249 h 378345"/>
                <a:gd name="connsiteX15" fmla="*/ 64979 w 105831"/>
                <a:gd name="connsiteY15" fmla="*/ 0 h 37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831" h="378345">
                  <a:moveTo>
                    <a:pt x="64979" y="0"/>
                  </a:moveTo>
                  <a:lnTo>
                    <a:pt x="95622" y="39139"/>
                  </a:lnTo>
                  <a:cubicBezTo>
                    <a:pt x="73192" y="69263"/>
                    <a:pt x="61849" y="98963"/>
                    <a:pt x="57644" y="128208"/>
                  </a:cubicBezTo>
                  <a:lnTo>
                    <a:pt x="56355" y="166941"/>
                  </a:lnTo>
                  <a:lnTo>
                    <a:pt x="48655" y="172698"/>
                  </a:lnTo>
                  <a:cubicBezTo>
                    <a:pt x="41808" y="180085"/>
                    <a:pt x="38852" y="186874"/>
                    <a:pt x="40604" y="192585"/>
                  </a:cubicBezTo>
                  <a:cubicBezTo>
                    <a:pt x="42356" y="198298"/>
                    <a:pt x="48651" y="202394"/>
                    <a:pt x="58534" y="204907"/>
                  </a:cubicBezTo>
                  <a:lnTo>
                    <a:pt x="61098" y="205091"/>
                  </a:lnTo>
                  <a:lnTo>
                    <a:pt x="62489" y="214552"/>
                  </a:lnTo>
                  <a:cubicBezTo>
                    <a:pt x="74726" y="271166"/>
                    <a:pt x="99708" y="325844"/>
                    <a:pt x="105831" y="378345"/>
                  </a:cubicBezTo>
                  <a:lnTo>
                    <a:pt x="46612" y="365290"/>
                  </a:lnTo>
                  <a:cubicBezTo>
                    <a:pt x="36102" y="339914"/>
                    <a:pt x="22065" y="322990"/>
                    <a:pt x="11548" y="297634"/>
                  </a:cubicBezTo>
                  <a:lnTo>
                    <a:pt x="1871" y="260943"/>
                  </a:lnTo>
                  <a:lnTo>
                    <a:pt x="0" y="211605"/>
                  </a:lnTo>
                  <a:lnTo>
                    <a:pt x="10425" y="145249"/>
                  </a:lnTo>
                  <a:lnTo>
                    <a:pt x="64979" y="0"/>
                  </a:lnTo>
                  <a:close/>
                </a:path>
              </a:pathLst>
            </a:custGeom>
            <a:solidFill>
              <a:schemeClr val="bg1"/>
            </a:solidFill>
            <a:ln w="22658" cap="flat">
              <a:solidFill>
                <a:srgbClr val="DBFFFB"/>
              </a:solidFill>
              <a:prstDash val="solid"/>
              <a:miter/>
            </a:ln>
          </p:spPr>
          <p:txBody>
            <a:bodyPr wrap="square" rtlCol="0" anchor="ctr">
              <a:noAutofit/>
            </a:bodyPr>
            <a:lstStyle/>
            <a:p>
              <a:endParaRPr lang="en-BE"/>
            </a:p>
          </p:txBody>
        </p:sp>
        <p:sp>
          <p:nvSpPr>
            <p:cNvPr id="6" name="Freeform 5">
              <a:extLst>
                <a:ext uri="{FF2B5EF4-FFF2-40B4-BE49-F238E27FC236}">
                  <a16:creationId xmlns:a16="http://schemas.microsoft.com/office/drawing/2014/main" id="{14A4F0ED-49D6-113C-5FD7-833D9AA3A261}"/>
                </a:ext>
              </a:extLst>
            </p:cNvPr>
            <p:cNvSpPr/>
            <p:nvPr/>
          </p:nvSpPr>
          <p:spPr>
            <a:xfrm>
              <a:off x="2973276" y="5623146"/>
              <a:ext cx="315496" cy="126810"/>
            </a:xfrm>
            <a:custGeom>
              <a:avLst/>
              <a:gdLst>
                <a:gd name="connsiteX0" fmla="*/ 257616 w 315496"/>
                <a:gd name="connsiteY0" fmla="*/ 183 h 126810"/>
                <a:gd name="connsiteX1" fmla="*/ 315002 w 315496"/>
                <a:gd name="connsiteY1" fmla="*/ 15331 h 126810"/>
                <a:gd name="connsiteX2" fmla="*/ 162398 w 315496"/>
                <a:gd name="connsiteY2" fmla="*/ 104875 h 126810"/>
                <a:gd name="connsiteX3" fmla="*/ 41798 w 315496"/>
                <a:gd name="connsiteY3" fmla="*/ 126810 h 126810"/>
                <a:gd name="connsiteX4" fmla="*/ 4903 w 315496"/>
                <a:gd name="connsiteY4" fmla="*/ 124161 h 126810"/>
                <a:gd name="connsiteX5" fmla="*/ 0 w 315496"/>
                <a:gd name="connsiteY5" fmla="*/ 90802 h 126810"/>
                <a:gd name="connsiteX6" fmla="*/ 160 w 315496"/>
                <a:gd name="connsiteY6" fmla="*/ 86011 h 126810"/>
                <a:gd name="connsiteX7" fmla="*/ 23850 w 315496"/>
                <a:gd name="connsiteY7" fmla="*/ 68295 h 126810"/>
                <a:gd name="connsiteX8" fmla="*/ 137016 w 315496"/>
                <a:gd name="connsiteY8" fmla="*/ 22119 h 126810"/>
                <a:gd name="connsiteX9" fmla="*/ 257616 w 315496"/>
                <a:gd name="connsiteY9" fmla="*/ 183 h 12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496" h="126810">
                  <a:moveTo>
                    <a:pt x="257616" y="183"/>
                  </a:moveTo>
                  <a:cubicBezTo>
                    <a:pt x="289825" y="-1044"/>
                    <a:pt x="311499" y="3909"/>
                    <a:pt x="315002" y="15331"/>
                  </a:cubicBezTo>
                  <a:cubicBezTo>
                    <a:pt x="322011" y="38184"/>
                    <a:pt x="253690" y="78275"/>
                    <a:pt x="162398" y="104875"/>
                  </a:cubicBezTo>
                  <a:cubicBezTo>
                    <a:pt x="116752" y="118175"/>
                    <a:pt x="74007" y="125583"/>
                    <a:pt x="41798" y="126810"/>
                  </a:cubicBezTo>
                  <a:lnTo>
                    <a:pt x="4903" y="124161"/>
                  </a:lnTo>
                  <a:lnTo>
                    <a:pt x="0" y="90802"/>
                  </a:lnTo>
                  <a:lnTo>
                    <a:pt x="160" y="86011"/>
                  </a:lnTo>
                  <a:lnTo>
                    <a:pt x="23850" y="68295"/>
                  </a:lnTo>
                  <a:cubicBezTo>
                    <a:pt x="51466" y="52092"/>
                    <a:pt x="91369" y="35419"/>
                    <a:pt x="137016" y="22119"/>
                  </a:cubicBezTo>
                  <a:cubicBezTo>
                    <a:pt x="182662" y="8819"/>
                    <a:pt x="225407" y="1411"/>
                    <a:pt x="257616" y="183"/>
                  </a:cubicBezTo>
                  <a:close/>
                </a:path>
              </a:pathLst>
            </a:custGeom>
            <a:solidFill>
              <a:schemeClr val="bg1"/>
            </a:solidFill>
            <a:ln w="22658" cap="flat">
              <a:solidFill>
                <a:schemeClr val="bg1"/>
              </a:solidFill>
              <a:prstDash val="solid"/>
              <a:miter/>
            </a:ln>
          </p:spPr>
          <p:txBody>
            <a:bodyPr wrap="square" rtlCol="0" anchor="ctr">
              <a:noAutofit/>
            </a:bodyPr>
            <a:lstStyle/>
            <a:p>
              <a:endParaRPr lang="en-BE"/>
            </a:p>
          </p:txBody>
        </p:sp>
        <p:sp>
          <p:nvSpPr>
            <p:cNvPr id="3" name="Freeform 2">
              <a:extLst>
                <a:ext uri="{FF2B5EF4-FFF2-40B4-BE49-F238E27FC236}">
                  <a16:creationId xmlns:a16="http://schemas.microsoft.com/office/drawing/2014/main" id="{9F34BCFC-9C0B-58C4-1E6A-B5ADFA4E249C}"/>
                </a:ext>
              </a:extLst>
            </p:cNvPr>
            <p:cNvSpPr/>
            <p:nvPr/>
          </p:nvSpPr>
          <p:spPr>
            <a:xfrm>
              <a:off x="3294500" y="5636101"/>
              <a:ext cx="71246" cy="258362"/>
            </a:xfrm>
            <a:custGeom>
              <a:avLst/>
              <a:gdLst>
                <a:gd name="connsiteX0" fmla="*/ 0 w 71246"/>
                <a:gd name="connsiteY0" fmla="*/ 0 h 258362"/>
                <a:gd name="connsiteX1" fmla="*/ 12596 w 71246"/>
                <a:gd name="connsiteY1" fmla="*/ 16727 h 258362"/>
                <a:gd name="connsiteX2" fmla="*/ 40610 w 71246"/>
                <a:gd name="connsiteY2" fmla="*/ 64158 h 258362"/>
                <a:gd name="connsiteX3" fmla="*/ 57434 w 71246"/>
                <a:gd name="connsiteY3" fmla="*/ 104612 h 258362"/>
                <a:gd name="connsiteX4" fmla="*/ 67474 w 71246"/>
                <a:gd name="connsiteY4" fmla="*/ 150238 h 258362"/>
                <a:gd name="connsiteX5" fmla="*/ 70770 w 71246"/>
                <a:gd name="connsiteY5" fmla="*/ 211648 h 258362"/>
                <a:gd name="connsiteX6" fmla="*/ 71246 w 71246"/>
                <a:gd name="connsiteY6" fmla="*/ 258362 h 258362"/>
                <a:gd name="connsiteX7" fmla="*/ 0 w 71246"/>
                <a:gd name="connsiteY7" fmla="*/ 258362 h 258362"/>
                <a:gd name="connsiteX8" fmla="*/ 0 w 71246"/>
                <a:gd name="connsiteY8" fmla="*/ 0 h 2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46" h="258362">
                  <a:moveTo>
                    <a:pt x="0" y="0"/>
                  </a:moveTo>
                  <a:lnTo>
                    <a:pt x="12596" y="16727"/>
                  </a:lnTo>
                  <a:cubicBezTo>
                    <a:pt x="23989" y="33661"/>
                    <a:pt x="33189" y="49388"/>
                    <a:pt x="40610" y="64158"/>
                  </a:cubicBezTo>
                  <a:lnTo>
                    <a:pt x="57434" y="104612"/>
                  </a:lnTo>
                  <a:lnTo>
                    <a:pt x="67474" y="150238"/>
                  </a:lnTo>
                  <a:lnTo>
                    <a:pt x="70770" y="211648"/>
                  </a:lnTo>
                  <a:lnTo>
                    <a:pt x="71246" y="258362"/>
                  </a:lnTo>
                  <a:lnTo>
                    <a:pt x="0" y="258362"/>
                  </a:lnTo>
                  <a:lnTo>
                    <a:pt x="0" y="0"/>
                  </a:lnTo>
                  <a:close/>
                </a:path>
              </a:pathLst>
            </a:custGeom>
            <a:solidFill>
              <a:schemeClr val="bg1"/>
            </a:solidFill>
            <a:ln w="22658" cap="flat">
              <a:solidFill>
                <a:srgbClr val="DBFFFB"/>
              </a:solidFill>
              <a:prstDash val="solid"/>
              <a:miter/>
            </a:ln>
          </p:spPr>
          <p:txBody>
            <a:bodyPr wrap="square" rtlCol="0" anchor="ctr">
              <a:noAutofit/>
            </a:bodyPr>
            <a:lstStyle/>
            <a:p>
              <a:endParaRPr lang="en-BE"/>
            </a:p>
          </p:txBody>
        </p:sp>
        <p:sp>
          <p:nvSpPr>
            <p:cNvPr id="25" name="Freeform 24">
              <a:extLst>
                <a:ext uri="{FF2B5EF4-FFF2-40B4-BE49-F238E27FC236}">
                  <a16:creationId xmlns:a16="http://schemas.microsoft.com/office/drawing/2014/main" id="{9111387A-6BD8-71B6-ACD5-D9DABD8CD8E9}"/>
                </a:ext>
              </a:extLst>
            </p:cNvPr>
            <p:cNvSpPr/>
            <p:nvPr/>
          </p:nvSpPr>
          <p:spPr>
            <a:xfrm>
              <a:off x="1176048" y="4601180"/>
              <a:ext cx="2058909" cy="1886890"/>
            </a:xfrm>
            <a:custGeom>
              <a:avLst/>
              <a:gdLst>
                <a:gd name="connsiteX0" fmla="*/ 368399 w 2058909"/>
                <a:gd name="connsiteY0" fmla="*/ 68 h 1886890"/>
                <a:gd name="connsiteX1" fmla="*/ 495008 w 2058909"/>
                <a:gd name="connsiteY1" fmla="*/ 156623 h 1886890"/>
                <a:gd name="connsiteX2" fmla="*/ 611886 w 2058909"/>
                <a:gd name="connsiteY2" fmla="*/ 127784 h 1886890"/>
                <a:gd name="connsiteX3" fmla="*/ 643978 w 2058909"/>
                <a:gd name="connsiteY3" fmla="*/ 109472 h 1886890"/>
                <a:gd name="connsiteX4" fmla="*/ 704983 w 2058909"/>
                <a:gd name="connsiteY4" fmla="*/ 140782 h 1886890"/>
                <a:gd name="connsiteX5" fmla="*/ 1402489 w 2058909"/>
                <a:gd name="connsiteY5" fmla="*/ 263126 h 1886890"/>
                <a:gd name="connsiteX6" fmla="*/ 1954007 w 2058909"/>
                <a:gd name="connsiteY6" fmla="*/ 191788 h 1886890"/>
                <a:gd name="connsiteX7" fmla="*/ 2052273 w 2058909"/>
                <a:gd name="connsiteY7" fmla="*/ 157456 h 1886890"/>
                <a:gd name="connsiteX8" fmla="*/ 2056397 w 2058909"/>
                <a:gd name="connsiteY8" fmla="*/ 185052 h 1886890"/>
                <a:gd name="connsiteX9" fmla="*/ 2014311 w 2058909"/>
                <a:gd name="connsiteY9" fmla="*/ 450163 h 1886890"/>
                <a:gd name="connsiteX10" fmla="*/ 1825644 w 2058909"/>
                <a:gd name="connsiteY10" fmla="*/ 704207 h 1886890"/>
                <a:gd name="connsiteX11" fmla="*/ 1855022 w 2058909"/>
                <a:gd name="connsiteY11" fmla="*/ 745341 h 1886890"/>
                <a:gd name="connsiteX12" fmla="*/ 1998951 w 2058909"/>
                <a:gd name="connsiteY12" fmla="*/ 584636 h 1886890"/>
                <a:gd name="connsiteX13" fmla="*/ 1863195 w 2058909"/>
                <a:gd name="connsiteY13" fmla="*/ 830146 h 1886890"/>
                <a:gd name="connsiteX14" fmla="*/ 1757116 w 2058909"/>
                <a:gd name="connsiteY14" fmla="*/ 1050272 h 1886890"/>
                <a:gd name="connsiteX15" fmla="*/ 1751458 w 2058909"/>
                <a:gd name="connsiteY15" fmla="*/ 1086283 h 1886890"/>
                <a:gd name="connsiteX16" fmla="*/ 1738636 w 2058909"/>
                <a:gd name="connsiteY16" fmla="*/ 1120422 h 1886890"/>
                <a:gd name="connsiteX17" fmla="*/ 1740325 w 2058909"/>
                <a:gd name="connsiteY17" fmla="*/ 1192200 h 1886890"/>
                <a:gd name="connsiteX18" fmla="*/ 1742904 w 2058909"/>
                <a:gd name="connsiteY18" fmla="*/ 1201977 h 1886890"/>
                <a:gd name="connsiteX19" fmla="*/ 1744758 w 2058909"/>
                <a:gd name="connsiteY19" fmla="*/ 1250881 h 1886890"/>
                <a:gd name="connsiteX20" fmla="*/ 1785594 w 2058909"/>
                <a:gd name="connsiteY20" fmla="*/ 1374824 h 1886890"/>
                <a:gd name="connsiteX21" fmla="*/ 1734549 w 2058909"/>
                <a:gd name="connsiteY21" fmla="*/ 1521587 h 1886890"/>
                <a:gd name="connsiteX22" fmla="*/ 1734549 w 2058909"/>
                <a:gd name="connsiteY22" fmla="*/ 1676516 h 1886890"/>
                <a:gd name="connsiteX23" fmla="*/ 1748845 w 2058909"/>
                <a:gd name="connsiteY23" fmla="*/ 1886890 h 1886890"/>
                <a:gd name="connsiteX24" fmla="*/ 1550755 w 2058909"/>
                <a:gd name="connsiteY24" fmla="*/ 1883626 h 1886890"/>
                <a:gd name="connsiteX25" fmla="*/ 1492678 w 2058909"/>
                <a:gd name="connsiteY25" fmla="*/ 1373186 h 1886890"/>
                <a:gd name="connsiteX26" fmla="*/ 1620183 w 2058909"/>
                <a:gd name="connsiteY26" fmla="*/ 1027465 h 1886890"/>
                <a:gd name="connsiteX27" fmla="*/ 196866 w 2058909"/>
                <a:gd name="connsiteY27" fmla="*/ 864383 h 1886890"/>
                <a:gd name="connsiteX28" fmla="*/ 188697 w 2058909"/>
                <a:gd name="connsiteY28" fmla="*/ 321330 h 1886890"/>
                <a:gd name="connsiteX29" fmla="*/ 43710 w 2058909"/>
                <a:gd name="connsiteY29" fmla="*/ 130539 h 1886890"/>
                <a:gd name="connsiteX30" fmla="*/ 256476 w 2058909"/>
                <a:gd name="connsiteY30" fmla="*/ 32975 h 1886890"/>
                <a:gd name="connsiteX31" fmla="*/ 282633 w 2058909"/>
                <a:gd name="connsiteY31" fmla="*/ 70193 h 1886890"/>
                <a:gd name="connsiteX32" fmla="*/ 343894 w 2058909"/>
                <a:gd name="connsiteY32" fmla="*/ 210442 h 1886890"/>
                <a:gd name="connsiteX33" fmla="*/ 368399 w 2058909"/>
                <a:gd name="connsiteY33" fmla="*/ 68 h 188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58909" h="1886890">
                  <a:moveTo>
                    <a:pt x="368399" y="68"/>
                  </a:moveTo>
                  <a:cubicBezTo>
                    <a:pt x="403278" y="-2863"/>
                    <a:pt x="472990" y="90095"/>
                    <a:pt x="495008" y="156623"/>
                  </a:cubicBezTo>
                  <a:cubicBezTo>
                    <a:pt x="518481" y="158434"/>
                    <a:pt x="570061" y="146777"/>
                    <a:pt x="611886" y="127784"/>
                  </a:cubicBezTo>
                  <a:lnTo>
                    <a:pt x="643978" y="109472"/>
                  </a:lnTo>
                  <a:lnTo>
                    <a:pt x="704983" y="140782"/>
                  </a:lnTo>
                  <a:cubicBezTo>
                    <a:pt x="883491" y="216373"/>
                    <a:pt x="1130096" y="263126"/>
                    <a:pt x="1402489" y="263126"/>
                  </a:cubicBezTo>
                  <a:cubicBezTo>
                    <a:pt x="1606784" y="263126"/>
                    <a:pt x="1796573" y="236827"/>
                    <a:pt x="1954007" y="191788"/>
                  </a:cubicBezTo>
                  <a:lnTo>
                    <a:pt x="2052273" y="157456"/>
                  </a:lnTo>
                  <a:lnTo>
                    <a:pt x="2056397" y="185052"/>
                  </a:lnTo>
                  <a:cubicBezTo>
                    <a:pt x="2064508" y="342496"/>
                    <a:pt x="1998639" y="447946"/>
                    <a:pt x="2014311" y="450163"/>
                  </a:cubicBezTo>
                  <a:cubicBezTo>
                    <a:pt x="1943248" y="619280"/>
                    <a:pt x="1871554" y="678234"/>
                    <a:pt x="1825644" y="704207"/>
                  </a:cubicBezTo>
                  <a:cubicBezTo>
                    <a:pt x="1777791" y="731277"/>
                    <a:pt x="1803884" y="770268"/>
                    <a:pt x="1855022" y="745341"/>
                  </a:cubicBezTo>
                  <a:cubicBezTo>
                    <a:pt x="1900824" y="710513"/>
                    <a:pt x="1948230" y="624539"/>
                    <a:pt x="1998951" y="584636"/>
                  </a:cubicBezTo>
                  <a:cubicBezTo>
                    <a:pt x="2075966" y="524044"/>
                    <a:pt x="2120627" y="546273"/>
                    <a:pt x="1863195" y="830146"/>
                  </a:cubicBezTo>
                  <a:cubicBezTo>
                    <a:pt x="1808996" y="907444"/>
                    <a:pt x="1775246" y="980484"/>
                    <a:pt x="1757116" y="1050272"/>
                  </a:cubicBezTo>
                  <a:lnTo>
                    <a:pt x="1751458" y="1086283"/>
                  </a:lnTo>
                  <a:lnTo>
                    <a:pt x="1738636" y="1120422"/>
                  </a:lnTo>
                  <a:cubicBezTo>
                    <a:pt x="1736851" y="1149973"/>
                    <a:pt x="1737707" y="1173196"/>
                    <a:pt x="1740325" y="1192200"/>
                  </a:cubicBezTo>
                  <a:lnTo>
                    <a:pt x="1742904" y="1201977"/>
                  </a:lnTo>
                  <a:lnTo>
                    <a:pt x="1744758" y="1250881"/>
                  </a:lnTo>
                  <a:cubicBezTo>
                    <a:pt x="1768739" y="1287593"/>
                    <a:pt x="1807585" y="1317716"/>
                    <a:pt x="1785594" y="1374824"/>
                  </a:cubicBezTo>
                  <a:cubicBezTo>
                    <a:pt x="1776048" y="1414344"/>
                    <a:pt x="1671691" y="1455084"/>
                    <a:pt x="1734549" y="1521587"/>
                  </a:cubicBezTo>
                  <a:cubicBezTo>
                    <a:pt x="1849655" y="1562512"/>
                    <a:pt x="1774969" y="1648154"/>
                    <a:pt x="1734549" y="1676516"/>
                  </a:cubicBezTo>
                  <a:cubicBezTo>
                    <a:pt x="1692063" y="1725077"/>
                    <a:pt x="1730431" y="1825448"/>
                    <a:pt x="1748845" y="1886890"/>
                  </a:cubicBezTo>
                  <a:lnTo>
                    <a:pt x="1550755" y="1883626"/>
                  </a:lnTo>
                  <a:cubicBezTo>
                    <a:pt x="1580596" y="1707047"/>
                    <a:pt x="1481898" y="1565738"/>
                    <a:pt x="1492678" y="1373186"/>
                  </a:cubicBezTo>
                  <a:cubicBezTo>
                    <a:pt x="1498199" y="1274748"/>
                    <a:pt x="1628865" y="1143637"/>
                    <a:pt x="1620183" y="1027465"/>
                  </a:cubicBezTo>
                  <a:cubicBezTo>
                    <a:pt x="1618733" y="647950"/>
                    <a:pt x="711716" y="917032"/>
                    <a:pt x="196866" y="864383"/>
                  </a:cubicBezTo>
                  <a:cubicBezTo>
                    <a:pt x="-121643" y="690513"/>
                    <a:pt x="230008" y="486149"/>
                    <a:pt x="188697" y="321330"/>
                  </a:cubicBezTo>
                  <a:cubicBezTo>
                    <a:pt x="147133" y="241846"/>
                    <a:pt x="178991" y="202153"/>
                    <a:pt x="43710" y="130539"/>
                  </a:cubicBezTo>
                  <a:cubicBezTo>
                    <a:pt x="-87833" y="60230"/>
                    <a:pt x="105277" y="-55844"/>
                    <a:pt x="256476" y="32975"/>
                  </a:cubicBezTo>
                  <a:cubicBezTo>
                    <a:pt x="273728" y="43111"/>
                    <a:pt x="268508" y="53444"/>
                    <a:pt x="282633" y="70193"/>
                  </a:cubicBezTo>
                  <a:lnTo>
                    <a:pt x="343894" y="210442"/>
                  </a:lnTo>
                  <a:lnTo>
                    <a:pt x="368399" y="68"/>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p>
          </p:txBody>
        </p:sp>
        <p:grpSp>
          <p:nvGrpSpPr>
            <p:cNvPr id="28" name="Group 27">
              <a:extLst>
                <a:ext uri="{FF2B5EF4-FFF2-40B4-BE49-F238E27FC236}">
                  <a16:creationId xmlns:a16="http://schemas.microsoft.com/office/drawing/2014/main" id="{C4A172A0-7E49-2CDB-BA31-BFEB4766EABD}"/>
                </a:ext>
              </a:extLst>
            </p:cNvPr>
            <p:cNvGrpSpPr/>
            <p:nvPr/>
          </p:nvGrpSpPr>
          <p:grpSpPr>
            <a:xfrm>
              <a:off x="1338672" y="4128016"/>
              <a:ext cx="2848968" cy="1735597"/>
              <a:chOff x="8528612" y="2162703"/>
              <a:chExt cx="3698067" cy="2921179"/>
            </a:xfrm>
          </p:grpSpPr>
          <p:sp>
            <p:nvSpPr>
              <p:cNvPr id="30" name="TextBox 29">
                <a:extLst>
                  <a:ext uri="{FF2B5EF4-FFF2-40B4-BE49-F238E27FC236}">
                    <a16:creationId xmlns:a16="http://schemas.microsoft.com/office/drawing/2014/main" id="{F4760931-B634-CDCA-B9D1-EAA539236E4E}"/>
                  </a:ext>
                </a:extLst>
              </p:cNvPr>
              <p:cNvSpPr txBox="1"/>
              <p:nvPr/>
            </p:nvSpPr>
            <p:spPr>
              <a:xfrm>
                <a:off x="8528612" y="2162703"/>
                <a:ext cx="476101" cy="466216"/>
              </a:xfrm>
              <a:prstGeom prst="rect">
                <a:avLst/>
              </a:prstGeom>
              <a:noFill/>
              <a:ln>
                <a:noFill/>
              </a:ln>
            </p:spPr>
            <p:txBody>
              <a:bodyPr wrap="square" rtlCol="0">
                <a:spAutoFit/>
              </a:bodyPr>
              <a:lstStyle/>
              <a:p>
                <a:pPr algn="ctr"/>
                <a:r>
                  <a:rPr lang="en-BE" sz="1200" b="1" dirty="0">
                    <a:latin typeface="Gill Sans MT" panose="020B0502020104020203" pitchFamily="34" charset="77"/>
                  </a:rPr>
                  <a:t>/i/</a:t>
                </a:r>
              </a:p>
            </p:txBody>
          </p:sp>
          <p:sp>
            <p:nvSpPr>
              <p:cNvPr id="31" name="TextBox 30">
                <a:extLst>
                  <a:ext uri="{FF2B5EF4-FFF2-40B4-BE49-F238E27FC236}">
                    <a16:creationId xmlns:a16="http://schemas.microsoft.com/office/drawing/2014/main" id="{4149936A-2938-DD6C-4011-7B623D61216B}"/>
                  </a:ext>
                </a:extLst>
              </p:cNvPr>
              <p:cNvSpPr txBox="1"/>
              <p:nvPr/>
            </p:nvSpPr>
            <p:spPr>
              <a:xfrm>
                <a:off x="11480285" y="2162703"/>
                <a:ext cx="746394" cy="466216"/>
              </a:xfrm>
              <a:prstGeom prst="rect">
                <a:avLst/>
              </a:prstGeom>
              <a:noFill/>
              <a:ln>
                <a:noFill/>
              </a:ln>
            </p:spPr>
            <p:txBody>
              <a:bodyPr wrap="square" rtlCol="0">
                <a:spAutoFit/>
              </a:bodyPr>
              <a:lstStyle/>
              <a:p>
                <a:pPr algn="ctr"/>
                <a:r>
                  <a:rPr lang="en-BE" sz="1200" b="1" dirty="0">
                    <a:latin typeface="Gill Sans MT" panose="020B0502020104020203" pitchFamily="34" charset="77"/>
                  </a:rPr>
                  <a:t>/u/</a:t>
                </a:r>
              </a:p>
            </p:txBody>
          </p:sp>
          <p:sp>
            <p:nvSpPr>
              <p:cNvPr id="32" name="TextBox 31">
                <a:extLst>
                  <a:ext uri="{FF2B5EF4-FFF2-40B4-BE49-F238E27FC236}">
                    <a16:creationId xmlns:a16="http://schemas.microsoft.com/office/drawing/2014/main" id="{6BF62958-1C3C-CA26-B5A8-D4D35CABCEE5}"/>
                  </a:ext>
                </a:extLst>
              </p:cNvPr>
              <p:cNvSpPr txBox="1"/>
              <p:nvPr/>
            </p:nvSpPr>
            <p:spPr>
              <a:xfrm>
                <a:off x="9891817" y="4617666"/>
                <a:ext cx="644334" cy="466216"/>
              </a:xfrm>
              <a:prstGeom prst="rect">
                <a:avLst/>
              </a:prstGeom>
              <a:noFill/>
              <a:ln>
                <a:noFill/>
              </a:ln>
            </p:spPr>
            <p:txBody>
              <a:bodyPr wrap="square" rtlCol="0">
                <a:spAutoFit/>
              </a:bodyPr>
              <a:lstStyle/>
              <a:p>
                <a:pPr algn="ctr"/>
                <a:r>
                  <a:rPr lang="en-BE" sz="1200" b="1" dirty="0">
                    <a:latin typeface="Gill Sans MT" panose="020B0502020104020203" pitchFamily="34" charset="77"/>
                  </a:rPr>
                  <a:t>/a/</a:t>
                </a:r>
              </a:p>
            </p:txBody>
          </p:sp>
          <p:sp>
            <p:nvSpPr>
              <p:cNvPr id="29" name="Triangle 28">
                <a:extLst>
                  <a:ext uri="{FF2B5EF4-FFF2-40B4-BE49-F238E27FC236}">
                    <a16:creationId xmlns:a16="http://schemas.microsoft.com/office/drawing/2014/main" id="{531C4082-92DE-FA10-A6A4-4502EFD76CE6}"/>
                  </a:ext>
                </a:extLst>
              </p:cNvPr>
              <p:cNvSpPr/>
              <p:nvPr/>
            </p:nvSpPr>
            <p:spPr>
              <a:xfrm flipV="1">
                <a:off x="8755576" y="2563317"/>
                <a:ext cx="2894645" cy="1997862"/>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000" dirty="0">
                  <a:solidFill>
                    <a:schemeClr val="tx1"/>
                  </a:solidFill>
                </a:endParaRPr>
              </a:p>
            </p:txBody>
          </p:sp>
        </p:grpSp>
      </p:grpSp>
      <p:sp>
        <p:nvSpPr>
          <p:cNvPr id="27" name="Freeform 26">
            <a:extLst>
              <a:ext uri="{FF2B5EF4-FFF2-40B4-BE49-F238E27FC236}">
                <a16:creationId xmlns:a16="http://schemas.microsoft.com/office/drawing/2014/main" id="{808E9F02-6AA8-F260-2424-7C06E4DEE303}"/>
              </a:ext>
            </a:extLst>
          </p:cNvPr>
          <p:cNvSpPr/>
          <p:nvPr/>
        </p:nvSpPr>
        <p:spPr>
          <a:xfrm>
            <a:off x="1660225" y="4422126"/>
            <a:ext cx="1574732" cy="626543"/>
          </a:xfrm>
          <a:custGeom>
            <a:avLst/>
            <a:gdLst>
              <a:gd name="connsiteX0" fmla="*/ 965588 w 1574732"/>
              <a:gd name="connsiteY0" fmla="*/ 487 h 626543"/>
              <a:gd name="connsiteX1" fmla="*/ 1083886 w 1574732"/>
              <a:gd name="connsiteY1" fmla="*/ 1693 h 626543"/>
              <a:gd name="connsiteX2" fmla="*/ 1450764 w 1574732"/>
              <a:gd name="connsiteY2" fmla="*/ 219985 h 626543"/>
              <a:gd name="connsiteX3" fmla="*/ 1563867 w 1574732"/>
              <a:gd name="connsiteY3" fmla="*/ 448173 h 626543"/>
              <a:gd name="connsiteX4" fmla="*/ 1574732 w 1574732"/>
              <a:gd name="connsiteY4" fmla="*/ 520873 h 626543"/>
              <a:gd name="connsiteX5" fmla="*/ 1476466 w 1574732"/>
              <a:gd name="connsiteY5" fmla="*/ 555205 h 626543"/>
              <a:gd name="connsiteX6" fmla="*/ 924948 w 1574732"/>
              <a:gd name="connsiteY6" fmla="*/ 626543 h 626543"/>
              <a:gd name="connsiteX7" fmla="*/ 227442 w 1574732"/>
              <a:gd name="connsiteY7" fmla="*/ 504199 h 626543"/>
              <a:gd name="connsiteX8" fmla="*/ 166437 w 1574732"/>
              <a:gd name="connsiteY8" fmla="*/ 472889 h 626543"/>
              <a:gd name="connsiteX9" fmla="*/ 171517 w 1574732"/>
              <a:gd name="connsiteY9" fmla="*/ 469990 h 626543"/>
              <a:gd name="connsiteX10" fmla="*/ 86898 w 1574732"/>
              <a:gd name="connsiteY10" fmla="*/ 363485 h 626543"/>
              <a:gd name="connsiteX11" fmla="*/ 96853 w 1574732"/>
              <a:gd name="connsiteY11" fmla="*/ 228273 h 626543"/>
              <a:gd name="connsiteX12" fmla="*/ 259806 w 1574732"/>
              <a:gd name="connsiteY12" fmla="*/ 157410 h 626543"/>
              <a:gd name="connsiteX13" fmla="*/ 965588 w 1574732"/>
              <a:gd name="connsiteY13" fmla="*/ 487 h 62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4732" h="626543">
                <a:moveTo>
                  <a:pt x="965588" y="487"/>
                </a:moveTo>
                <a:cubicBezTo>
                  <a:pt x="1003405" y="-426"/>
                  <a:pt x="1042710" y="-71"/>
                  <a:pt x="1083886" y="1693"/>
                </a:cubicBezTo>
                <a:cubicBezTo>
                  <a:pt x="1249837" y="36422"/>
                  <a:pt x="1397313" y="109195"/>
                  <a:pt x="1450764" y="219985"/>
                </a:cubicBezTo>
                <a:cubicBezTo>
                  <a:pt x="1511914" y="300541"/>
                  <a:pt x="1546298" y="377697"/>
                  <a:pt x="1563867" y="448173"/>
                </a:cubicBezTo>
                <a:lnTo>
                  <a:pt x="1574732" y="520873"/>
                </a:lnTo>
                <a:lnTo>
                  <a:pt x="1476466" y="555205"/>
                </a:lnTo>
                <a:cubicBezTo>
                  <a:pt x="1319032" y="600244"/>
                  <a:pt x="1129243" y="626543"/>
                  <a:pt x="924948" y="626543"/>
                </a:cubicBezTo>
                <a:cubicBezTo>
                  <a:pt x="652555" y="626543"/>
                  <a:pt x="405950" y="579790"/>
                  <a:pt x="227442" y="504199"/>
                </a:cubicBezTo>
                <a:lnTo>
                  <a:pt x="166437" y="472889"/>
                </a:lnTo>
                <a:lnTo>
                  <a:pt x="171517" y="469990"/>
                </a:lnTo>
                <a:cubicBezTo>
                  <a:pt x="213004" y="439053"/>
                  <a:pt x="214713" y="398708"/>
                  <a:pt x="86898" y="363485"/>
                </a:cubicBezTo>
                <a:cubicBezTo>
                  <a:pt x="59036" y="349027"/>
                  <a:pt x="-99633" y="227670"/>
                  <a:pt x="96853" y="228273"/>
                </a:cubicBezTo>
                <a:cubicBezTo>
                  <a:pt x="160897" y="228471"/>
                  <a:pt x="188457" y="201746"/>
                  <a:pt x="259806" y="157410"/>
                </a:cubicBezTo>
                <a:cubicBezTo>
                  <a:pt x="509118" y="75382"/>
                  <a:pt x="700870" y="6876"/>
                  <a:pt x="965588" y="487"/>
                </a:cubicBezTo>
                <a:close/>
              </a:path>
            </a:pathLst>
          </a:cu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dirty="0"/>
          </a:p>
        </p:txBody>
      </p:sp>
      <p:sp>
        <p:nvSpPr>
          <p:cNvPr id="9" name="TextBox 8">
            <a:extLst>
              <a:ext uri="{FF2B5EF4-FFF2-40B4-BE49-F238E27FC236}">
                <a16:creationId xmlns:a16="http://schemas.microsoft.com/office/drawing/2014/main" id="{E627C03C-04D1-C068-2145-E4FAE5B0024D}"/>
              </a:ext>
            </a:extLst>
          </p:cNvPr>
          <p:cNvSpPr txBox="1"/>
          <p:nvPr/>
        </p:nvSpPr>
        <p:spPr>
          <a:xfrm>
            <a:off x="538282" y="194805"/>
            <a:ext cx="10404388" cy="707886"/>
          </a:xfrm>
          <a:prstGeom prst="rect">
            <a:avLst/>
          </a:prstGeom>
          <a:noFill/>
        </p:spPr>
        <p:txBody>
          <a:bodyPr wrap="square" rtlCol="0">
            <a:spAutoFit/>
          </a:bodyPr>
          <a:lstStyle/>
          <a:p>
            <a:r>
              <a:rPr lang="en-BE" sz="4000" b="1" dirty="0">
                <a:solidFill>
                  <a:schemeClr val="bg1"/>
                </a:solidFill>
                <a:latin typeface="Gill Sans MT" panose="020B0502020104020203" pitchFamily="34" charset="77"/>
              </a:rPr>
              <a:t>The pronunciation of vowels</a:t>
            </a:r>
          </a:p>
        </p:txBody>
      </p:sp>
    </p:spTree>
    <p:extLst>
      <p:ext uri="{BB962C8B-B14F-4D97-AF65-F5344CB8AC3E}">
        <p14:creationId xmlns:p14="http://schemas.microsoft.com/office/powerpoint/2010/main" val="1744032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accel="50000" decel="50000" fill="hold" grpId="0" nodeType="clickEffect">
                                  <p:stCondLst>
                                    <p:cond delay="0"/>
                                  </p:stCondLst>
                                  <p:childTnLst>
                                    <p:animMotion origin="layout" path="M -1.25E-6 7.40741E-7 C -0.00364 0.00208 -0.00742 0.00694 -0.01107 0.00694 C -0.01445 0.00694 -0.01888 -0.00208 -0.02226 -0.00787 C -0.0263 -0.02315 -0.02721 -0.02431 -0.0306 -0.04607 C -0.03164 -0.05301 -0.03229 -0.0625 -0.03333 -0.06875 C -0.03463 -0.07755 -0.03945 -0.09306 -0.0375 -0.0919 C -0.03255 -0.08796 -0.02838 -0.06806 -0.02357 -0.06181 C -0.01445 -0.04884 -0.01992 -0.05509 -0.0069 -0.04607 C 0.00599 -0.04884 0.04271 -0.09306 0.0319 -0.0537 L 0.02357 -0.02315 C 0.02227 -0.01806 0.0211 -0.01019 0.0194 -0.00787 C 0.00208 0.01574 0.0237 -0.01435 0.00977 0.00694 C 0.00794 0.00972 0.00599 0.01227 0.00417 0.01505 C -0.00117 0.02338 0.00169 0.02245 -0.00143 0.02245 " pathEditMode="relative" rAng="0" ptsTypes="AAAAAAAAAAAAAA">
                                      <p:cBhvr>
                                        <p:cTn id="6" dur="5000" fill="hold"/>
                                        <p:tgtEl>
                                          <p:spTgt spid="27"/>
                                        </p:tgtEl>
                                        <p:attrNameLst>
                                          <p:attrName>ppt_x</p:attrName>
                                          <p:attrName>ppt_y</p:attrName>
                                        </p:attrNameLst>
                                      </p:cBhvr>
                                      <p:rCtr x="-208" y="-34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dirty="0">
                <a:solidFill>
                  <a:schemeClr val="bg1"/>
                </a:solidFill>
                <a:latin typeface="Gill Sans MT" panose="020B0502020104020203" pitchFamily="34" charset="77"/>
              </a:rPr>
              <a:t>Speech experiment </a:t>
            </a:r>
            <a:endParaRPr lang="en-BE" b="1" dirty="0">
              <a:solidFill>
                <a:schemeClr val="bg1"/>
              </a:solidFill>
              <a:latin typeface="+mn-lt"/>
            </a:endParaRPr>
          </a:p>
        </p:txBody>
      </p:sp>
      <p:pic>
        <p:nvPicPr>
          <p:cNvPr id="8" name="Graphic 7" descr="Lips with solid fill">
            <a:extLst>
              <a:ext uri="{FF2B5EF4-FFF2-40B4-BE49-F238E27FC236}">
                <a16:creationId xmlns:a16="http://schemas.microsoft.com/office/drawing/2014/main" id="{DFB01201-3E4C-33AA-45F6-56C51883185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673772" y="2595563"/>
            <a:ext cx="914400" cy="914400"/>
          </a:xfrm>
          <a:prstGeom prst="rect">
            <a:avLst/>
          </a:prstGeom>
        </p:spPr>
      </p:pic>
    </p:spTree>
    <p:extLst>
      <p:ext uri="{BB962C8B-B14F-4D97-AF65-F5344CB8AC3E}">
        <p14:creationId xmlns:p14="http://schemas.microsoft.com/office/powerpoint/2010/main" val="2210480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0B31C93-FE31-BAB0-B92C-813251FA80BD}"/>
              </a:ext>
            </a:extLst>
          </p:cNvPr>
          <p:cNvGrpSpPr/>
          <p:nvPr/>
        </p:nvGrpSpPr>
        <p:grpSpPr>
          <a:xfrm>
            <a:off x="1499576" y="2226231"/>
            <a:ext cx="4412990" cy="3845977"/>
            <a:chOff x="8528612" y="2162703"/>
            <a:chExt cx="3698067" cy="2903323"/>
          </a:xfrm>
        </p:grpSpPr>
        <p:sp useBgFill="1">
          <p:nvSpPr>
            <p:cNvPr id="17" name="Triangle 16">
              <a:extLst>
                <a:ext uri="{FF2B5EF4-FFF2-40B4-BE49-F238E27FC236}">
                  <a16:creationId xmlns:a16="http://schemas.microsoft.com/office/drawing/2014/main" id="{4B92F30D-33F2-5089-F076-967CBAD3A0EE}"/>
                </a:ext>
              </a:extLst>
            </p:cNvPr>
            <p:cNvSpPr/>
            <p:nvPr/>
          </p:nvSpPr>
          <p:spPr>
            <a:xfrm flipV="1">
              <a:off x="8766662" y="2611064"/>
              <a:ext cx="2894645" cy="1997862"/>
            </a:xfrm>
            <a:prstGeom prst="triangle">
              <a:avLst/>
            </a:prstGeom>
            <a:ln w="984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42" name="TextBox 41">
              <a:extLst>
                <a:ext uri="{FF2B5EF4-FFF2-40B4-BE49-F238E27FC236}">
                  <a16:creationId xmlns:a16="http://schemas.microsoft.com/office/drawing/2014/main" id="{1CB90197-52D0-F591-7527-745FAE77D941}"/>
                </a:ext>
              </a:extLst>
            </p:cNvPr>
            <p:cNvSpPr txBox="1"/>
            <p:nvPr/>
          </p:nvSpPr>
          <p:spPr>
            <a:xfrm>
              <a:off x="8528612" y="2162703"/>
              <a:ext cx="476101" cy="461665"/>
            </a:xfrm>
            <a:prstGeom prst="rect">
              <a:avLst/>
            </a:prstGeom>
            <a:noFill/>
          </p:spPr>
          <p:txBody>
            <a:bodyPr wrap="square" rtlCol="0">
              <a:spAutoFit/>
            </a:bodyPr>
            <a:lstStyle/>
            <a:p>
              <a:pPr algn="ctr"/>
              <a:r>
                <a:rPr lang="en-BE" sz="3600" b="1" dirty="0">
                  <a:solidFill>
                    <a:schemeClr val="bg1"/>
                  </a:solidFill>
                  <a:latin typeface="Gill Sans MT" panose="020B0502020104020203" pitchFamily="34" charset="77"/>
                </a:rPr>
                <a:t>/i/</a:t>
              </a:r>
            </a:p>
          </p:txBody>
        </p:sp>
        <p:sp>
          <p:nvSpPr>
            <p:cNvPr id="43" name="TextBox 42">
              <a:extLst>
                <a:ext uri="{FF2B5EF4-FFF2-40B4-BE49-F238E27FC236}">
                  <a16:creationId xmlns:a16="http://schemas.microsoft.com/office/drawing/2014/main" id="{7165926B-021A-A0CB-55EE-6CB831C90A59}"/>
                </a:ext>
              </a:extLst>
            </p:cNvPr>
            <p:cNvSpPr txBox="1"/>
            <p:nvPr/>
          </p:nvSpPr>
          <p:spPr>
            <a:xfrm>
              <a:off x="11480285" y="2162703"/>
              <a:ext cx="746394" cy="487914"/>
            </a:xfrm>
            <a:prstGeom prst="rect">
              <a:avLst/>
            </a:prstGeom>
            <a:noFill/>
          </p:spPr>
          <p:txBody>
            <a:bodyPr wrap="square" rtlCol="0">
              <a:spAutoFit/>
            </a:bodyPr>
            <a:lstStyle/>
            <a:p>
              <a:pPr algn="ctr"/>
              <a:r>
                <a:rPr lang="en-BE" sz="3600" b="1" dirty="0">
                  <a:solidFill>
                    <a:schemeClr val="bg1"/>
                  </a:solidFill>
                  <a:latin typeface="Gill Sans MT" panose="020B0502020104020203" pitchFamily="34" charset="77"/>
                </a:rPr>
                <a:t>/u/</a:t>
              </a:r>
            </a:p>
          </p:txBody>
        </p:sp>
        <p:sp>
          <p:nvSpPr>
            <p:cNvPr id="44" name="TextBox 43">
              <a:extLst>
                <a:ext uri="{FF2B5EF4-FFF2-40B4-BE49-F238E27FC236}">
                  <a16:creationId xmlns:a16="http://schemas.microsoft.com/office/drawing/2014/main" id="{ADC92AD4-BAD6-1E61-055E-C16F21A07BB6}"/>
                </a:ext>
              </a:extLst>
            </p:cNvPr>
            <p:cNvSpPr txBox="1"/>
            <p:nvPr/>
          </p:nvSpPr>
          <p:spPr>
            <a:xfrm>
              <a:off x="9891817" y="4617665"/>
              <a:ext cx="644334" cy="448361"/>
            </a:xfrm>
            <a:prstGeom prst="rect">
              <a:avLst/>
            </a:prstGeom>
            <a:noFill/>
          </p:spPr>
          <p:txBody>
            <a:bodyPr wrap="square" rtlCol="0">
              <a:spAutoFit/>
            </a:bodyPr>
            <a:lstStyle/>
            <a:p>
              <a:pPr algn="ctr"/>
              <a:r>
                <a:rPr lang="en-BE" sz="3600" b="1" dirty="0">
                  <a:solidFill>
                    <a:schemeClr val="bg1"/>
                  </a:solidFill>
                  <a:latin typeface="Gill Sans MT" panose="020B0502020104020203" pitchFamily="34" charset="77"/>
                </a:rPr>
                <a:t>/a/</a:t>
              </a:r>
              <a:endParaRPr lang="en-BE" sz="2800" b="1" dirty="0">
                <a:solidFill>
                  <a:schemeClr val="bg1"/>
                </a:solidFill>
                <a:latin typeface="Gill Sans MT" panose="020B0502020104020203" pitchFamily="34" charset="77"/>
              </a:endParaRPr>
            </a:p>
          </p:txBody>
        </p:sp>
      </p:grpSp>
      <p:sp>
        <p:nvSpPr>
          <p:cNvPr id="45" name="Freeform 44">
            <a:extLst>
              <a:ext uri="{FF2B5EF4-FFF2-40B4-BE49-F238E27FC236}">
                <a16:creationId xmlns:a16="http://schemas.microsoft.com/office/drawing/2014/main" id="{F437F6CE-03D0-8425-A89D-6DB54AB79BA1}"/>
              </a:ext>
            </a:extLst>
          </p:cNvPr>
          <p:cNvSpPr/>
          <p:nvPr/>
        </p:nvSpPr>
        <p:spPr>
          <a:xfrm rot="16200000">
            <a:off x="1631117" y="1497441"/>
            <a:ext cx="4074090" cy="5075444"/>
          </a:xfrm>
          <a:custGeom>
            <a:avLst/>
            <a:gdLst>
              <a:gd name="connsiteX0" fmla="*/ 3565003 w 3565003"/>
              <a:gd name="connsiteY0" fmla="*/ 90000 h 4478470"/>
              <a:gd name="connsiteX1" fmla="*/ 3520003 w 3565003"/>
              <a:gd name="connsiteY1" fmla="*/ 90000 h 4478470"/>
              <a:gd name="connsiteX2" fmla="*/ 3520003 w 3565003"/>
              <a:gd name="connsiteY2" fmla="*/ 4428000 h 4478470"/>
              <a:gd name="connsiteX3" fmla="*/ 3516642 w 3565003"/>
              <a:gd name="connsiteY3" fmla="*/ 4428000 h 4478470"/>
              <a:gd name="connsiteX4" fmla="*/ 3516642 w 3565003"/>
              <a:gd name="connsiteY4" fmla="*/ 4433470 h 4478470"/>
              <a:gd name="connsiteX5" fmla="*/ 90000 w 3565003"/>
              <a:gd name="connsiteY5" fmla="*/ 4433470 h 4478470"/>
              <a:gd name="connsiteX6" fmla="*/ 90000 w 3565003"/>
              <a:gd name="connsiteY6" fmla="*/ 4478470 h 4478470"/>
              <a:gd name="connsiteX7" fmla="*/ 0 w 3565003"/>
              <a:gd name="connsiteY7" fmla="*/ 4388470 h 4478470"/>
              <a:gd name="connsiteX8" fmla="*/ 90000 w 3565003"/>
              <a:gd name="connsiteY8" fmla="*/ 4298470 h 4478470"/>
              <a:gd name="connsiteX9" fmla="*/ 90000 w 3565003"/>
              <a:gd name="connsiteY9" fmla="*/ 4343470 h 4478470"/>
              <a:gd name="connsiteX10" fmla="*/ 3430003 w 3565003"/>
              <a:gd name="connsiteY10" fmla="*/ 4343470 h 4478470"/>
              <a:gd name="connsiteX11" fmla="*/ 3430003 w 3565003"/>
              <a:gd name="connsiteY11" fmla="*/ 90000 h 4478470"/>
              <a:gd name="connsiteX12" fmla="*/ 3385003 w 3565003"/>
              <a:gd name="connsiteY12" fmla="*/ 90000 h 4478470"/>
              <a:gd name="connsiteX13" fmla="*/ 3475003 w 3565003"/>
              <a:gd name="connsiteY13" fmla="*/ 0 h 447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5003" h="4478470">
                <a:moveTo>
                  <a:pt x="3565003" y="90000"/>
                </a:moveTo>
                <a:lnTo>
                  <a:pt x="3520003" y="90000"/>
                </a:lnTo>
                <a:lnTo>
                  <a:pt x="3520003" y="4428000"/>
                </a:lnTo>
                <a:lnTo>
                  <a:pt x="3516642" y="4428000"/>
                </a:lnTo>
                <a:lnTo>
                  <a:pt x="3516642" y="4433470"/>
                </a:lnTo>
                <a:lnTo>
                  <a:pt x="90000" y="4433470"/>
                </a:lnTo>
                <a:lnTo>
                  <a:pt x="90000" y="4478470"/>
                </a:lnTo>
                <a:lnTo>
                  <a:pt x="0" y="4388470"/>
                </a:lnTo>
                <a:lnTo>
                  <a:pt x="90000" y="4298470"/>
                </a:lnTo>
                <a:lnTo>
                  <a:pt x="90000" y="4343470"/>
                </a:lnTo>
                <a:lnTo>
                  <a:pt x="3430003" y="4343470"/>
                </a:lnTo>
                <a:lnTo>
                  <a:pt x="3430003" y="90000"/>
                </a:lnTo>
                <a:lnTo>
                  <a:pt x="3385003" y="90000"/>
                </a:lnTo>
                <a:lnTo>
                  <a:pt x="3475003"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solidFill>
                <a:schemeClr val="tx1"/>
              </a:solidFill>
            </a:endParaRPr>
          </a:p>
        </p:txBody>
      </p:sp>
      <p:sp>
        <p:nvSpPr>
          <p:cNvPr id="46" name="TextBox 45">
            <a:extLst>
              <a:ext uri="{FF2B5EF4-FFF2-40B4-BE49-F238E27FC236}">
                <a16:creationId xmlns:a16="http://schemas.microsoft.com/office/drawing/2014/main" id="{C0D06BFF-31C8-8C24-4B85-E48DB99FEE30}"/>
              </a:ext>
            </a:extLst>
          </p:cNvPr>
          <p:cNvSpPr txBox="1"/>
          <p:nvPr/>
        </p:nvSpPr>
        <p:spPr>
          <a:xfrm>
            <a:off x="6262118" y="3497100"/>
            <a:ext cx="757156" cy="646331"/>
          </a:xfrm>
          <a:prstGeom prst="rect">
            <a:avLst/>
          </a:prstGeom>
          <a:noFill/>
          <a:ln>
            <a:noFill/>
          </a:ln>
        </p:spPr>
        <p:txBody>
          <a:bodyPr wrap="square" rtlCol="0">
            <a:spAutoFit/>
          </a:bodyPr>
          <a:lstStyle/>
          <a:p>
            <a:pPr algn="ctr"/>
            <a:r>
              <a:rPr lang="en-BE" sz="3600" b="1" dirty="0">
                <a:latin typeface="Gill Sans MT" panose="020B0502020104020203" pitchFamily="34" charset="77"/>
              </a:rPr>
              <a:t>F1</a:t>
            </a:r>
          </a:p>
        </p:txBody>
      </p:sp>
      <p:sp>
        <p:nvSpPr>
          <p:cNvPr id="47" name="TextBox 46">
            <a:extLst>
              <a:ext uri="{FF2B5EF4-FFF2-40B4-BE49-F238E27FC236}">
                <a16:creationId xmlns:a16="http://schemas.microsoft.com/office/drawing/2014/main" id="{3F27AA52-A90A-D047-3E9E-7AFD7153A0F2}"/>
              </a:ext>
            </a:extLst>
          </p:cNvPr>
          <p:cNvSpPr txBox="1"/>
          <p:nvPr/>
        </p:nvSpPr>
        <p:spPr>
          <a:xfrm>
            <a:off x="3510769" y="1403365"/>
            <a:ext cx="757156" cy="646331"/>
          </a:xfrm>
          <a:prstGeom prst="rect">
            <a:avLst/>
          </a:prstGeom>
          <a:noFill/>
          <a:ln>
            <a:noFill/>
          </a:ln>
        </p:spPr>
        <p:txBody>
          <a:bodyPr wrap="square" rtlCol="0">
            <a:spAutoFit/>
          </a:bodyPr>
          <a:lstStyle/>
          <a:p>
            <a:pPr algn="ctr"/>
            <a:r>
              <a:rPr lang="en-BE" sz="3600" b="1" dirty="0">
                <a:latin typeface="Gill Sans MT" panose="020B0502020104020203" pitchFamily="34" charset="77"/>
              </a:rPr>
              <a:t>F2</a:t>
            </a:r>
          </a:p>
        </p:txBody>
      </p:sp>
      <p:pic>
        <p:nvPicPr>
          <p:cNvPr id="48" name="i.wav">
            <a:hlinkClick r:id="" action="ppaction://media"/>
            <a:extLst>
              <a:ext uri="{FF2B5EF4-FFF2-40B4-BE49-F238E27FC236}">
                <a16:creationId xmlns:a16="http://schemas.microsoft.com/office/drawing/2014/main" id="{F7DF8412-2B9D-DF8B-09F1-AA139CE79B6B}"/>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2030641" y="2343103"/>
            <a:ext cx="180000" cy="180000"/>
          </a:xfrm>
          <a:prstGeom prst="rect">
            <a:avLst/>
          </a:prstGeom>
        </p:spPr>
      </p:pic>
      <p:pic>
        <p:nvPicPr>
          <p:cNvPr id="49" name="u.wav">
            <a:hlinkClick r:id="" action="ppaction://media"/>
            <a:extLst>
              <a:ext uri="{FF2B5EF4-FFF2-40B4-BE49-F238E27FC236}">
                <a16:creationId xmlns:a16="http://schemas.microsoft.com/office/drawing/2014/main" id="{0C3536A4-1EF9-4822-C579-64603C847ADF}"/>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5797783" y="2343103"/>
            <a:ext cx="180000" cy="180000"/>
          </a:xfrm>
          <a:prstGeom prst="rect">
            <a:avLst/>
          </a:prstGeom>
        </p:spPr>
      </p:pic>
      <p:pic>
        <p:nvPicPr>
          <p:cNvPr id="50" name="a.wav">
            <a:hlinkClick r:id="" action="ppaction://media"/>
            <a:extLst>
              <a:ext uri="{FF2B5EF4-FFF2-40B4-BE49-F238E27FC236}">
                <a16:creationId xmlns:a16="http://schemas.microsoft.com/office/drawing/2014/main" id="{829FE273-110F-115F-F82F-E3387E68DB6F}"/>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3833336" y="5640041"/>
            <a:ext cx="180000" cy="180000"/>
          </a:xfrm>
          <a:prstGeom prst="rect">
            <a:avLst/>
          </a:prstGeom>
        </p:spPr>
      </p:pic>
      <p:pic>
        <p:nvPicPr>
          <p:cNvPr id="51" name="i_hum_92_hz.wav">
            <a:hlinkClick r:id="" action="ppaction://media"/>
            <a:extLst>
              <a:ext uri="{FF2B5EF4-FFF2-40B4-BE49-F238E27FC236}">
                <a16:creationId xmlns:a16="http://schemas.microsoft.com/office/drawing/2014/main" id="{D6614C3A-64D0-2CA5-D683-30CADF7DDB6F}"/>
              </a:ext>
            </a:extLst>
          </p:cNvPr>
          <p:cNvPicPr>
            <a:picLocks noChangeAspect="1"/>
          </p:cNvPicPr>
          <p:nvPr>
            <a:audioFile r:link="rId8"/>
            <p:extLst>
              <p:ext uri="{DAA4B4D4-6D71-4841-9C94-3DE7FCFB9230}">
                <p14:media xmlns:p14="http://schemas.microsoft.com/office/powerpoint/2010/main" r:embed="rId7"/>
              </p:ext>
            </p:extLst>
          </p:nvPr>
        </p:nvPicPr>
        <p:blipFill>
          <a:blip r:embed="rId15"/>
          <a:stretch>
            <a:fillRect/>
          </a:stretch>
        </p:blipFill>
        <p:spPr>
          <a:xfrm>
            <a:off x="2036737" y="2537790"/>
            <a:ext cx="180000" cy="180000"/>
          </a:xfrm>
          <a:prstGeom prst="rect">
            <a:avLst/>
          </a:prstGeom>
        </p:spPr>
      </p:pic>
      <p:pic>
        <p:nvPicPr>
          <p:cNvPr id="52" name="u_hum_81_hz.wav">
            <a:hlinkClick r:id="" action="ppaction://media"/>
            <a:extLst>
              <a:ext uri="{FF2B5EF4-FFF2-40B4-BE49-F238E27FC236}">
                <a16:creationId xmlns:a16="http://schemas.microsoft.com/office/drawing/2014/main" id="{8B87DAC5-25A0-50AD-9034-FC150862EE25}"/>
              </a:ext>
            </a:extLst>
          </p:cNvPr>
          <p:cNvPicPr>
            <a:picLocks noChangeAspect="1"/>
          </p:cNvPicPr>
          <p:nvPr>
            <a:audioFile r:link="rId10"/>
            <p:extLst>
              <p:ext uri="{DAA4B4D4-6D71-4841-9C94-3DE7FCFB9230}">
                <p14:media xmlns:p14="http://schemas.microsoft.com/office/powerpoint/2010/main" r:embed="rId9"/>
              </p:ext>
            </p:extLst>
          </p:nvPr>
        </p:nvPicPr>
        <p:blipFill>
          <a:blip r:embed="rId15"/>
          <a:stretch>
            <a:fillRect/>
          </a:stretch>
        </p:blipFill>
        <p:spPr>
          <a:xfrm>
            <a:off x="5797783" y="2552788"/>
            <a:ext cx="180000" cy="180000"/>
          </a:xfrm>
          <a:prstGeom prst="rect">
            <a:avLst/>
          </a:prstGeom>
        </p:spPr>
      </p:pic>
      <p:pic>
        <p:nvPicPr>
          <p:cNvPr id="53" name="a_hum_69_hz.wav">
            <a:hlinkClick r:id="" action="ppaction://media"/>
            <a:extLst>
              <a:ext uri="{FF2B5EF4-FFF2-40B4-BE49-F238E27FC236}">
                <a16:creationId xmlns:a16="http://schemas.microsoft.com/office/drawing/2014/main" id="{858BDF01-170C-9E1D-15AD-CF3365A93876}"/>
              </a:ext>
            </a:extLst>
          </p:cNvPr>
          <p:cNvPicPr>
            <a:picLocks noChangeAspect="1"/>
          </p:cNvPicPr>
          <p:nvPr>
            <a:audioFile r:link="rId12"/>
            <p:extLst>
              <p:ext uri="{DAA4B4D4-6D71-4841-9C94-3DE7FCFB9230}">
                <p14:media xmlns:p14="http://schemas.microsoft.com/office/powerpoint/2010/main" r:embed="rId11"/>
              </p:ext>
            </p:extLst>
          </p:nvPr>
        </p:nvPicPr>
        <p:blipFill>
          <a:blip r:embed="rId15"/>
          <a:stretch>
            <a:fillRect/>
          </a:stretch>
        </p:blipFill>
        <p:spPr>
          <a:xfrm>
            <a:off x="3833336" y="5838635"/>
            <a:ext cx="180000" cy="180000"/>
          </a:xfrm>
          <a:prstGeom prst="rect">
            <a:avLst/>
          </a:prstGeom>
        </p:spPr>
      </p:pic>
      <p:cxnSp>
        <p:nvCxnSpPr>
          <p:cNvPr id="2" name="Straight Arrow Connector 1">
            <a:extLst>
              <a:ext uri="{FF2B5EF4-FFF2-40B4-BE49-F238E27FC236}">
                <a16:creationId xmlns:a16="http://schemas.microsoft.com/office/drawing/2014/main" id="{D5192753-B6CE-32D3-4FA0-A72921E86F27}"/>
              </a:ext>
            </a:extLst>
          </p:cNvPr>
          <p:cNvCxnSpPr>
            <a:cxnSpLocks/>
          </p:cNvCxnSpPr>
          <p:nvPr/>
        </p:nvCxnSpPr>
        <p:spPr>
          <a:xfrm flipV="1">
            <a:off x="7111530" y="2049696"/>
            <a:ext cx="0" cy="4022512"/>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55E167F-2AE0-CDC2-43C5-FC586590C0FB}"/>
              </a:ext>
            </a:extLst>
          </p:cNvPr>
          <p:cNvSpPr txBox="1"/>
          <p:nvPr/>
        </p:nvSpPr>
        <p:spPr>
          <a:xfrm>
            <a:off x="7216082" y="3497100"/>
            <a:ext cx="741298" cy="646331"/>
          </a:xfrm>
          <a:prstGeom prst="rect">
            <a:avLst/>
          </a:prstGeom>
          <a:noFill/>
          <a:ln>
            <a:noFill/>
          </a:ln>
        </p:spPr>
        <p:txBody>
          <a:bodyPr wrap="square" rtlCol="0">
            <a:spAutoFit/>
          </a:bodyPr>
          <a:lstStyle/>
          <a:p>
            <a:pPr algn="ctr"/>
            <a:r>
              <a:rPr lang="en-BE" sz="3600" b="1" dirty="0">
                <a:latin typeface="Gill Sans MT" panose="020B0502020104020203" pitchFamily="34" charset="77"/>
              </a:rPr>
              <a:t>F0</a:t>
            </a:r>
          </a:p>
        </p:txBody>
      </p:sp>
      <p:sp>
        <p:nvSpPr>
          <p:cNvPr id="7" name="TextBox 6">
            <a:extLst>
              <a:ext uri="{FF2B5EF4-FFF2-40B4-BE49-F238E27FC236}">
                <a16:creationId xmlns:a16="http://schemas.microsoft.com/office/drawing/2014/main" id="{92F59A25-91EB-5FA3-C131-30D66FA38B18}"/>
              </a:ext>
            </a:extLst>
          </p:cNvPr>
          <p:cNvSpPr txBox="1"/>
          <p:nvPr/>
        </p:nvSpPr>
        <p:spPr>
          <a:xfrm>
            <a:off x="7511144" y="4894371"/>
            <a:ext cx="6386286"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sym typeface="Wingdings" pitchFamily="2" charset="2"/>
              </a:rPr>
              <a:t> Different musical notes</a:t>
            </a:r>
            <a:endParaRPr lang="en-BE" sz="3200" dirty="0">
              <a:solidFill>
                <a:schemeClr val="bg1"/>
              </a:solidFill>
              <a:latin typeface="Gill Sans MT" panose="020B0502020104020203" pitchFamily="34" charset="77"/>
            </a:endParaRPr>
          </a:p>
        </p:txBody>
      </p:sp>
      <p:sp>
        <p:nvSpPr>
          <p:cNvPr id="8" name="TextBox 7">
            <a:extLst>
              <a:ext uri="{FF2B5EF4-FFF2-40B4-BE49-F238E27FC236}">
                <a16:creationId xmlns:a16="http://schemas.microsoft.com/office/drawing/2014/main" id="{D062167A-50E6-9400-3D4C-E3172331B868}"/>
              </a:ext>
            </a:extLst>
          </p:cNvPr>
          <p:cNvSpPr txBox="1"/>
          <p:nvPr/>
        </p:nvSpPr>
        <p:spPr>
          <a:xfrm>
            <a:off x="2946400" y="304800"/>
            <a:ext cx="6386286" cy="707886"/>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Are the sounds identical?</a:t>
            </a:r>
          </a:p>
        </p:txBody>
      </p:sp>
    </p:spTree>
    <p:extLst>
      <p:ext uri="{BB962C8B-B14F-4D97-AF65-F5344CB8AC3E}">
        <p14:creationId xmlns:p14="http://schemas.microsoft.com/office/powerpoint/2010/main" val="2178207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8" fill="hold"/>
                                        <p:tgtEl>
                                          <p:spTgt spid="4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48" fill="hold"/>
                                        <p:tgtEl>
                                          <p:spTgt spid="49"/>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8" fill="hold"/>
                                        <p:tgtEl>
                                          <p:spTgt spid="50"/>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48" fill="hold"/>
                                        <p:tgtEl>
                                          <p:spTgt spid="51"/>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48" fill="hold"/>
                                        <p:tgtEl>
                                          <p:spTgt spid="52"/>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248" fill="hold"/>
                                        <p:tgtEl>
                                          <p:spTgt spid="53"/>
                                        </p:tgtEl>
                                      </p:cBhvr>
                                    </p:cmd>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7" fill="hold" display="0">
                  <p:stCondLst>
                    <p:cond delay="indefinite"/>
                  </p:stCondLst>
                  <p:endCondLst>
                    <p:cond evt="onStopAudio" delay="0">
                      <p:tgtEl>
                        <p:sldTgt/>
                      </p:tgtEl>
                    </p:cond>
                  </p:endCondLst>
                </p:cTn>
                <p:tgtEl>
                  <p:spTgt spid="48"/>
                </p:tgtEl>
              </p:cMediaNode>
            </p:audio>
            <p:audio>
              <p:cMediaNode vol="80000" showWhenStopped="0">
                <p:cTn id="48" fill="hold" display="0">
                  <p:stCondLst>
                    <p:cond delay="indefinite"/>
                  </p:stCondLst>
                  <p:endCondLst>
                    <p:cond evt="onStopAudio" delay="0">
                      <p:tgtEl>
                        <p:sldTgt/>
                      </p:tgtEl>
                    </p:cond>
                  </p:endCondLst>
                </p:cTn>
                <p:tgtEl>
                  <p:spTgt spid="49"/>
                </p:tgtEl>
              </p:cMediaNode>
            </p:audio>
            <p:audio>
              <p:cMediaNode vol="80000" showWhenStopped="0">
                <p:cTn id="49" fill="hold" display="0">
                  <p:stCondLst>
                    <p:cond delay="indefinite"/>
                  </p:stCondLst>
                  <p:endCondLst>
                    <p:cond evt="onStopAudio" delay="0">
                      <p:tgtEl>
                        <p:sldTgt/>
                      </p:tgtEl>
                    </p:cond>
                  </p:endCondLst>
                </p:cTn>
                <p:tgtEl>
                  <p:spTgt spid="50"/>
                </p:tgtEl>
              </p:cMediaNode>
            </p:audio>
            <p:audio>
              <p:cMediaNode vol="80000" showWhenStopped="0">
                <p:cTn id="50" fill="hold" display="0">
                  <p:stCondLst>
                    <p:cond delay="indefinite"/>
                  </p:stCondLst>
                  <p:endCondLst>
                    <p:cond evt="onStopAudio" delay="0">
                      <p:tgtEl>
                        <p:sldTgt/>
                      </p:tgtEl>
                    </p:cond>
                  </p:endCondLst>
                </p:cTn>
                <p:tgtEl>
                  <p:spTgt spid="51"/>
                </p:tgtEl>
              </p:cMediaNode>
            </p:audio>
            <p:audio>
              <p:cMediaNode vol="80000" showWhenStopped="0">
                <p:cTn id="51" fill="hold" display="0">
                  <p:stCondLst>
                    <p:cond delay="indefinite"/>
                  </p:stCondLst>
                  <p:endCondLst>
                    <p:cond evt="onStopAudio" delay="0">
                      <p:tgtEl>
                        <p:sldTgt/>
                      </p:tgtEl>
                    </p:cond>
                  </p:endCondLst>
                </p:cTn>
                <p:tgtEl>
                  <p:spTgt spid="52"/>
                </p:tgtEl>
              </p:cMediaNode>
            </p:audio>
            <p:audio>
              <p:cMediaNode vol="80000" showWhenStopped="0">
                <p:cTn id="52" fill="hold" display="0">
                  <p:stCondLst>
                    <p:cond delay="indefinite"/>
                  </p:stCondLst>
                  <p:endCondLst>
                    <p:cond evt="onStopAudio" delay="0">
                      <p:tgtEl>
                        <p:sldTgt/>
                      </p:tgtEl>
                    </p:cond>
                  </p:endCondLst>
                </p:cTn>
                <p:tgtEl>
                  <p:spTgt spid="53"/>
                </p:tgtEl>
              </p:cMediaNode>
            </p:audio>
          </p:childTnLst>
        </p:cTn>
      </p:par>
    </p:tnLst>
    <p:bldLst>
      <p:bldP spid="3" grpId="0"/>
      <p:bldP spid="3" grpId="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2946400" y="304800"/>
            <a:ext cx="6386286" cy="707886"/>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 Do children do it too?</a:t>
            </a:r>
          </a:p>
        </p:txBody>
      </p:sp>
      <p:grpSp>
        <p:nvGrpSpPr>
          <p:cNvPr id="9" name="Graphic 5" descr="Crawling baby in onesie">
            <a:extLst>
              <a:ext uri="{FF2B5EF4-FFF2-40B4-BE49-F238E27FC236}">
                <a16:creationId xmlns:a16="http://schemas.microsoft.com/office/drawing/2014/main" id="{26165B75-F88A-9431-7CEE-38D38B7B8963}"/>
              </a:ext>
            </a:extLst>
          </p:cNvPr>
          <p:cNvGrpSpPr/>
          <p:nvPr/>
        </p:nvGrpSpPr>
        <p:grpSpPr>
          <a:xfrm>
            <a:off x="0" y="4349793"/>
            <a:ext cx="3088341" cy="2614112"/>
            <a:chOff x="5420229" y="2841291"/>
            <a:chExt cx="1358078" cy="1163167"/>
          </a:xfrm>
        </p:grpSpPr>
        <p:sp>
          <p:nvSpPr>
            <p:cNvPr id="10" name="Freeform 9">
              <a:extLst>
                <a:ext uri="{FF2B5EF4-FFF2-40B4-BE49-F238E27FC236}">
                  <a16:creationId xmlns:a16="http://schemas.microsoft.com/office/drawing/2014/main" id="{AF4897A7-7981-C55D-1108-A355D4C169E9}"/>
                </a:ext>
              </a:extLst>
            </p:cNvPr>
            <p:cNvSpPr/>
            <p:nvPr/>
          </p:nvSpPr>
          <p:spPr>
            <a:xfrm>
              <a:off x="5424874" y="2850680"/>
              <a:ext cx="1345148" cy="1140775"/>
            </a:xfrm>
            <a:custGeom>
              <a:avLst/>
              <a:gdLst>
                <a:gd name="connsiteX0" fmla="*/ 98185 w 1345148"/>
                <a:gd name="connsiteY0" fmla="*/ 839620 h 1140775"/>
                <a:gd name="connsiteX1" fmla="*/ 7711 w 1345148"/>
                <a:gd name="connsiteY1" fmla="*/ 887880 h 1140775"/>
                <a:gd name="connsiteX2" fmla="*/ 53000 w 1345148"/>
                <a:gd name="connsiteY2" fmla="*/ 1039361 h 1140775"/>
                <a:gd name="connsiteX3" fmla="*/ 108527 w 1345148"/>
                <a:gd name="connsiteY3" fmla="*/ 1025124 h 1140775"/>
                <a:gd name="connsiteX4" fmla="*/ 111527 w 1345148"/>
                <a:gd name="connsiteY4" fmla="*/ 990089 h 1140775"/>
                <a:gd name="connsiteX5" fmla="*/ 331706 w 1345148"/>
                <a:gd name="connsiteY5" fmla="*/ 1104447 h 1140775"/>
                <a:gd name="connsiteX6" fmla="*/ 450880 w 1345148"/>
                <a:gd name="connsiteY6" fmla="*/ 1071653 h 1140775"/>
                <a:gd name="connsiteX7" fmla="*/ 473506 w 1345148"/>
                <a:gd name="connsiteY7" fmla="*/ 1016143 h 1140775"/>
                <a:gd name="connsiteX8" fmla="*/ 589623 w 1345148"/>
                <a:gd name="connsiteY8" fmla="*/ 924114 h 1140775"/>
                <a:gd name="connsiteX9" fmla="*/ 675677 w 1345148"/>
                <a:gd name="connsiteY9" fmla="*/ 1098520 h 1140775"/>
                <a:gd name="connsiteX10" fmla="*/ 789116 w 1345148"/>
                <a:gd name="connsiteY10" fmla="*/ 1123789 h 1140775"/>
                <a:gd name="connsiteX11" fmla="*/ 854305 w 1345148"/>
                <a:gd name="connsiteY11" fmla="*/ 1125263 h 1140775"/>
                <a:gd name="connsiteX12" fmla="*/ 826892 w 1345148"/>
                <a:gd name="connsiteY12" fmla="*/ 1090825 h 1140775"/>
                <a:gd name="connsiteX13" fmla="*/ 865680 w 1345148"/>
                <a:gd name="connsiteY13" fmla="*/ 1100798 h 1140775"/>
                <a:gd name="connsiteX14" fmla="*/ 922816 w 1345148"/>
                <a:gd name="connsiteY14" fmla="*/ 1102490 h 1140775"/>
                <a:gd name="connsiteX15" fmla="*/ 922816 w 1345148"/>
                <a:gd name="connsiteY15" fmla="*/ 1098321 h 1140775"/>
                <a:gd name="connsiteX16" fmla="*/ 931162 w 1345148"/>
                <a:gd name="connsiteY16" fmla="*/ 1054231 h 1140775"/>
                <a:gd name="connsiteX17" fmla="*/ 878785 w 1345148"/>
                <a:gd name="connsiteY17" fmla="*/ 1001490 h 1140775"/>
                <a:gd name="connsiteX18" fmla="*/ 844398 w 1345148"/>
                <a:gd name="connsiteY18" fmla="*/ 986563 h 1140775"/>
                <a:gd name="connsiteX19" fmla="*/ 755041 w 1345148"/>
                <a:gd name="connsiteY19" fmla="*/ 1009166 h 1140775"/>
                <a:gd name="connsiteX20" fmla="*/ 742853 w 1345148"/>
                <a:gd name="connsiteY20" fmla="*/ 999146 h 1140775"/>
                <a:gd name="connsiteX21" fmla="*/ 714720 w 1345148"/>
                <a:gd name="connsiteY21" fmla="*/ 865721 h 1140775"/>
                <a:gd name="connsiteX22" fmla="*/ 767343 w 1345148"/>
                <a:gd name="connsiteY22" fmla="*/ 829732 h 1140775"/>
                <a:gd name="connsiteX23" fmla="*/ 883470 w 1345148"/>
                <a:gd name="connsiteY23" fmla="*/ 776434 h 1140775"/>
                <a:gd name="connsiteX24" fmla="*/ 915170 w 1345148"/>
                <a:gd name="connsiteY24" fmla="*/ 749728 h 1140775"/>
                <a:gd name="connsiteX25" fmla="*/ 930897 w 1345148"/>
                <a:gd name="connsiteY25" fmla="*/ 776434 h 1140775"/>
                <a:gd name="connsiteX26" fmla="*/ 949765 w 1345148"/>
                <a:gd name="connsiteY26" fmla="*/ 860323 h 1140775"/>
                <a:gd name="connsiteX27" fmla="*/ 999492 w 1345148"/>
                <a:gd name="connsiteY27" fmla="*/ 931308 h 1140775"/>
                <a:gd name="connsiteX28" fmla="*/ 1077967 w 1345148"/>
                <a:gd name="connsiteY28" fmla="*/ 1033358 h 1140775"/>
                <a:gd name="connsiteX29" fmla="*/ 1137090 w 1345148"/>
                <a:gd name="connsiteY29" fmla="*/ 1074688 h 1140775"/>
                <a:gd name="connsiteX30" fmla="*/ 1198730 w 1345148"/>
                <a:gd name="connsiteY30" fmla="*/ 1094162 h 1140775"/>
                <a:gd name="connsiteX31" fmla="*/ 1177023 w 1345148"/>
                <a:gd name="connsiteY31" fmla="*/ 1049797 h 1140775"/>
                <a:gd name="connsiteX32" fmla="*/ 1218470 w 1345148"/>
                <a:gd name="connsiteY32" fmla="*/ 1049362 h 1140775"/>
                <a:gd name="connsiteX33" fmla="*/ 1292960 w 1345148"/>
                <a:gd name="connsiteY33" fmla="*/ 1082799 h 1140775"/>
                <a:gd name="connsiteX34" fmla="*/ 1322380 w 1345148"/>
                <a:gd name="connsiteY34" fmla="*/ 1072504 h 1140775"/>
                <a:gd name="connsiteX35" fmla="*/ 1326544 w 1345148"/>
                <a:gd name="connsiteY35" fmla="*/ 1060385 h 1140775"/>
                <a:gd name="connsiteX36" fmla="*/ 1319380 w 1345148"/>
                <a:gd name="connsiteY36" fmla="*/ 1072504 h 1140775"/>
                <a:gd name="connsiteX37" fmla="*/ 1339896 w 1345148"/>
                <a:gd name="connsiteY37" fmla="*/ 1042508 h 1140775"/>
                <a:gd name="connsiteX38" fmla="*/ 1293973 w 1345148"/>
                <a:gd name="connsiteY38" fmla="*/ 999533 h 1140775"/>
                <a:gd name="connsiteX39" fmla="*/ 1199781 w 1345148"/>
                <a:gd name="connsiteY39" fmla="*/ 981969 h 1140775"/>
                <a:gd name="connsiteX40" fmla="*/ 1138263 w 1345148"/>
                <a:gd name="connsiteY40" fmla="*/ 945271 h 1140775"/>
                <a:gd name="connsiteX41" fmla="*/ 1095946 w 1345148"/>
                <a:gd name="connsiteY41" fmla="*/ 836510 h 1140775"/>
                <a:gd name="connsiteX42" fmla="*/ 1079235 w 1345148"/>
                <a:gd name="connsiteY42" fmla="*/ 807876 h 1140775"/>
                <a:gd name="connsiteX43" fmla="*/ 1050411 w 1345148"/>
                <a:gd name="connsiteY43" fmla="*/ 748177 h 1140775"/>
                <a:gd name="connsiteX44" fmla="*/ 1061416 w 1345148"/>
                <a:gd name="connsiteY44" fmla="*/ 719893 h 1140775"/>
                <a:gd name="connsiteX45" fmla="*/ 1038507 w 1345148"/>
                <a:gd name="connsiteY45" fmla="*/ 574746 h 1140775"/>
                <a:gd name="connsiteX46" fmla="*/ 982781 w 1345148"/>
                <a:gd name="connsiteY46" fmla="*/ 487368 h 1140775"/>
                <a:gd name="connsiteX47" fmla="*/ 979176 w 1345148"/>
                <a:gd name="connsiteY47" fmla="*/ 483766 h 1140775"/>
                <a:gd name="connsiteX48" fmla="*/ 1102305 w 1345148"/>
                <a:gd name="connsiteY48" fmla="*/ 414908 h 1140775"/>
                <a:gd name="connsiteX49" fmla="*/ 1126624 w 1345148"/>
                <a:gd name="connsiteY49" fmla="*/ 256469 h 1140775"/>
                <a:gd name="connsiteX50" fmla="*/ 1105882 w 1345148"/>
                <a:gd name="connsiteY50" fmla="*/ 107162 h 1140775"/>
                <a:gd name="connsiteX51" fmla="*/ 893046 w 1345148"/>
                <a:gd name="connsiteY51" fmla="*/ 604 h 1140775"/>
                <a:gd name="connsiteX52" fmla="*/ 738453 w 1345148"/>
                <a:gd name="connsiteY52" fmla="*/ 138557 h 1140775"/>
                <a:gd name="connsiteX53" fmla="*/ 728025 w 1345148"/>
                <a:gd name="connsiteY53" fmla="*/ 245390 h 1140775"/>
                <a:gd name="connsiteX54" fmla="*/ 720161 w 1345148"/>
                <a:gd name="connsiteY54" fmla="*/ 330187 h 1140775"/>
                <a:gd name="connsiteX55" fmla="*/ 794927 w 1345148"/>
                <a:gd name="connsiteY55" fmla="*/ 364011 h 1140775"/>
                <a:gd name="connsiteX56" fmla="*/ 783070 w 1345148"/>
                <a:gd name="connsiteY56" fmla="*/ 400926 h 1140775"/>
                <a:gd name="connsiteX57" fmla="*/ 557809 w 1345148"/>
                <a:gd name="connsiteY57" fmla="*/ 509338 h 1140775"/>
                <a:gd name="connsiteX58" fmla="*/ 443367 w 1345148"/>
                <a:gd name="connsiteY58" fmla="*/ 551623 h 1140775"/>
                <a:gd name="connsiteX59" fmla="*/ 195235 w 1345148"/>
                <a:gd name="connsiteY59" fmla="*/ 715941 h 1140775"/>
                <a:gd name="connsiteX60" fmla="*/ 196238 w 1345148"/>
                <a:gd name="connsiteY60" fmla="*/ 851843 h 1140775"/>
                <a:gd name="connsiteX61" fmla="*/ 196238 w 1345148"/>
                <a:gd name="connsiteY61" fmla="*/ 865305 h 1140775"/>
                <a:gd name="connsiteX62" fmla="*/ 98185 w 1345148"/>
                <a:gd name="connsiteY62" fmla="*/ 839620 h 114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45148" h="1140775">
                  <a:moveTo>
                    <a:pt x="98185" y="839620"/>
                  </a:moveTo>
                  <a:cubicBezTo>
                    <a:pt x="98185" y="839620"/>
                    <a:pt x="22208" y="804208"/>
                    <a:pt x="7711" y="887880"/>
                  </a:cubicBezTo>
                  <a:cubicBezTo>
                    <a:pt x="-6786" y="971551"/>
                    <a:pt x="-5499" y="1061954"/>
                    <a:pt x="53000" y="1039361"/>
                  </a:cubicBezTo>
                  <a:lnTo>
                    <a:pt x="108527" y="1025124"/>
                  </a:lnTo>
                  <a:lnTo>
                    <a:pt x="111527" y="990089"/>
                  </a:lnTo>
                  <a:cubicBezTo>
                    <a:pt x="111527" y="990089"/>
                    <a:pt x="282424" y="1098775"/>
                    <a:pt x="331706" y="1104447"/>
                  </a:cubicBezTo>
                  <a:cubicBezTo>
                    <a:pt x="380988" y="1110119"/>
                    <a:pt x="428255" y="1127164"/>
                    <a:pt x="450880" y="1071653"/>
                  </a:cubicBezTo>
                  <a:cubicBezTo>
                    <a:pt x="473506" y="1016143"/>
                    <a:pt x="473506" y="1016143"/>
                    <a:pt x="473506" y="1016143"/>
                  </a:cubicBezTo>
                  <a:cubicBezTo>
                    <a:pt x="473506" y="1016143"/>
                    <a:pt x="557185" y="1024046"/>
                    <a:pt x="589623" y="924114"/>
                  </a:cubicBezTo>
                  <a:cubicBezTo>
                    <a:pt x="589623" y="924114"/>
                    <a:pt x="609637" y="1073440"/>
                    <a:pt x="675677" y="1098520"/>
                  </a:cubicBezTo>
                  <a:cubicBezTo>
                    <a:pt x="675677" y="1098520"/>
                    <a:pt x="733362" y="1132656"/>
                    <a:pt x="789116" y="1123789"/>
                  </a:cubicBezTo>
                  <a:cubicBezTo>
                    <a:pt x="789116" y="1123789"/>
                    <a:pt x="874224" y="1161007"/>
                    <a:pt x="854305" y="1125263"/>
                  </a:cubicBezTo>
                  <a:lnTo>
                    <a:pt x="826892" y="1090825"/>
                  </a:lnTo>
                  <a:lnTo>
                    <a:pt x="865680" y="1100798"/>
                  </a:lnTo>
                  <a:cubicBezTo>
                    <a:pt x="865680" y="1100798"/>
                    <a:pt x="914025" y="1139236"/>
                    <a:pt x="922816" y="1102490"/>
                  </a:cubicBezTo>
                  <a:cubicBezTo>
                    <a:pt x="931616" y="1065745"/>
                    <a:pt x="922816" y="1098321"/>
                    <a:pt x="922816" y="1098321"/>
                  </a:cubicBezTo>
                  <a:cubicBezTo>
                    <a:pt x="922816" y="1098321"/>
                    <a:pt x="971123" y="1100316"/>
                    <a:pt x="931162" y="1054231"/>
                  </a:cubicBezTo>
                  <a:cubicBezTo>
                    <a:pt x="931162" y="1054231"/>
                    <a:pt x="939631" y="1035570"/>
                    <a:pt x="878785" y="1001490"/>
                  </a:cubicBezTo>
                  <a:lnTo>
                    <a:pt x="844398" y="986563"/>
                  </a:lnTo>
                  <a:lnTo>
                    <a:pt x="755041" y="1009166"/>
                  </a:lnTo>
                  <a:lnTo>
                    <a:pt x="742853" y="999146"/>
                  </a:lnTo>
                  <a:lnTo>
                    <a:pt x="714720" y="865721"/>
                  </a:lnTo>
                  <a:lnTo>
                    <a:pt x="767343" y="829732"/>
                  </a:lnTo>
                  <a:lnTo>
                    <a:pt x="883470" y="776434"/>
                  </a:lnTo>
                  <a:lnTo>
                    <a:pt x="915170" y="749728"/>
                  </a:lnTo>
                  <a:lnTo>
                    <a:pt x="930897" y="776434"/>
                  </a:lnTo>
                  <a:lnTo>
                    <a:pt x="949765" y="860323"/>
                  </a:lnTo>
                  <a:lnTo>
                    <a:pt x="999492" y="931308"/>
                  </a:lnTo>
                  <a:lnTo>
                    <a:pt x="1077967" y="1033358"/>
                  </a:lnTo>
                  <a:lnTo>
                    <a:pt x="1137090" y="1074688"/>
                  </a:lnTo>
                  <a:cubicBezTo>
                    <a:pt x="1137090" y="1074688"/>
                    <a:pt x="1184924" y="1117398"/>
                    <a:pt x="1198730" y="1094162"/>
                  </a:cubicBezTo>
                  <a:cubicBezTo>
                    <a:pt x="1198730" y="1094162"/>
                    <a:pt x="1198295" y="1069782"/>
                    <a:pt x="1177023" y="1049797"/>
                  </a:cubicBezTo>
                  <a:lnTo>
                    <a:pt x="1218470" y="1049362"/>
                  </a:lnTo>
                  <a:lnTo>
                    <a:pt x="1292960" y="1082799"/>
                  </a:lnTo>
                  <a:cubicBezTo>
                    <a:pt x="1292960" y="1082799"/>
                    <a:pt x="1310391" y="1105203"/>
                    <a:pt x="1322380" y="1072504"/>
                  </a:cubicBezTo>
                  <a:cubicBezTo>
                    <a:pt x="1324623" y="1066397"/>
                    <a:pt x="1325919" y="1062569"/>
                    <a:pt x="1326544" y="1060385"/>
                  </a:cubicBezTo>
                  <a:cubicBezTo>
                    <a:pt x="1329288" y="1050875"/>
                    <a:pt x="1319380" y="1072504"/>
                    <a:pt x="1319380" y="1072504"/>
                  </a:cubicBezTo>
                  <a:cubicBezTo>
                    <a:pt x="1319380" y="1072504"/>
                    <a:pt x="1359124" y="1062767"/>
                    <a:pt x="1339896" y="1042508"/>
                  </a:cubicBezTo>
                  <a:cubicBezTo>
                    <a:pt x="1339896" y="1042508"/>
                    <a:pt x="1324670" y="1017060"/>
                    <a:pt x="1293973" y="999533"/>
                  </a:cubicBezTo>
                  <a:cubicBezTo>
                    <a:pt x="1293973" y="999533"/>
                    <a:pt x="1269360" y="972412"/>
                    <a:pt x="1199781" y="981969"/>
                  </a:cubicBezTo>
                  <a:cubicBezTo>
                    <a:pt x="1199781" y="981969"/>
                    <a:pt x="1142067" y="996849"/>
                    <a:pt x="1138263" y="945271"/>
                  </a:cubicBezTo>
                  <a:lnTo>
                    <a:pt x="1095946" y="836510"/>
                  </a:lnTo>
                  <a:lnTo>
                    <a:pt x="1079235" y="807876"/>
                  </a:lnTo>
                  <a:lnTo>
                    <a:pt x="1050411" y="748177"/>
                  </a:lnTo>
                  <a:lnTo>
                    <a:pt x="1061416" y="719893"/>
                  </a:lnTo>
                  <a:cubicBezTo>
                    <a:pt x="1061416" y="719893"/>
                    <a:pt x="1060177" y="627826"/>
                    <a:pt x="1038507" y="574746"/>
                  </a:cubicBezTo>
                  <a:cubicBezTo>
                    <a:pt x="1016837" y="521665"/>
                    <a:pt x="1004356" y="491452"/>
                    <a:pt x="982781" y="487368"/>
                  </a:cubicBezTo>
                  <a:cubicBezTo>
                    <a:pt x="961206" y="483284"/>
                    <a:pt x="979176" y="483766"/>
                    <a:pt x="979176" y="483766"/>
                  </a:cubicBezTo>
                  <a:cubicBezTo>
                    <a:pt x="979176" y="483766"/>
                    <a:pt x="1086408" y="480562"/>
                    <a:pt x="1102305" y="414908"/>
                  </a:cubicBezTo>
                  <a:cubicBezTo>
                    <a:pt x="1118202" y="349254"/>
                    <a:pt x="1126624" y="256469"/>
                    <a:pt x="1126624" y="256469"/>
                  </a:cubicBezTo>
                  <a:cubicBezTo>
                    <a:pt x="1126624" y="256469"/>
                    <a:pt x="1131867" y="144040"/>
                    <a:pt x="1105882" y="107162"/>
                  </a:cubicBezTo>
                  <a:cubicBezTo>
                    <a:pt x="1079916" y="70256"/>
                    <a:pt x="1002208" y="-7621"/>
                    <a:pt x="893046" y="604"/>
                  </a:cubicBezTo>
                  <a:cubicBezTo>
                    <a:pt x="783884" y="8828"/>
                    <a:pt x="745550" y="106624"/>
                    <a:pt x="738453" y="138557"/>
                  </a:cubicBezTo>
                  <a:cubicBezTo>
                    <a:pt x="731356" y="170491"/>
                    <a:pt x="728025" y="245390"/>
                    <a:pt x="728025" y="245390"/>
                  </a:cubicBezTo>
                  <a:cubicBezTo>
                    <a:pt x="728025" y="245390"/>
                    <a:pt x="693353" y="297034"/>
                    <a:pt x="720161" y="330187"/>
                  </a:cubicBezTo>
                  <a:cubicBezTo>
                    <a:pt x="746969" y="363340"/>
                    <a:pt x="777591" y="371782"/>
                    <a:pt x="794927" y="364011"/>
                  </a:cubicBezTo>
                  <a:lnTo>
                    <a:pt x="783070" y="400926"/>
                  </a:lnTo>
                  <a:cubicBezTo>
                    <a:pt x="783070" y="400926"/>
                    <a:pt x="655370" y="378834"/>
                    <a:pt x="557809" y="509338"/>
                  </a:cubicBezTo>
                  <a:lnTo>
                    <a:pt x="443367" y="551623"/>
                  </a:lnTo>
                  <a:cubicBezTo>
                    <a:pt x="443367" y="551623"/>
                    <a:pt x="228401" y="597765"/>
                    <a:pt x="195235" y="715941"/>
                  </a:cubicBezTo>
                  <a:cubicBezTo>
                    <a:pt x="195235" y="715941"/>
                    <a:pt x="155075" y="790169"/>
                    <a:pt x="196238" y="851843"/>
                  </a:cubicBezTo>
                  <a:lnTo>
                    <a:pt x="196238" y="865305"/>
                  </a:lnTo>
                  <a:lnTo>
                    <a:pt x="98185" y="839620"/>
                  </a:lnTo>
                  <a:close/>
                </a:path>
              </a:pathLst>
            </a:custGeom>
            <a:solidFill>
              <a:srgbClr val="FFFFFF"/>
            </a:solidFill>
            <a:ln w="9463"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78AD7F93-B330-9F06-8705-DD9AED5C78DD}"/>
                </a:ext>
              </a:extLst>
            </p:cNvPr>
            <p:cNvSpPr/>
            <p:nvPr/>
          </p:nvSpPr>
          <p:spPr>
            <a:xfrm>
              <a:off x="5603236" y="3247316"/>
              <a:ext cx="886111" cy="545386"/>
            </a:xfrm>
            <a:custGeom>
              <a:avLst/>
              <a:gdLst>
                <a:gd name="connsiteX0" fmla="*/ 590873 w 886111"/>
                <a:gd name="connsiteY0" fmla="*/ 245 h 545386"/>
                <a:gd name="connsiteX1" fmla="*/ 453096 w 886111"/>
                <a:gd name="connsiteY1" fmla="*/ 38437 h 545386"/>
                <a:gd name="connsiteX2" fmla="*/ 362632 w 886111"/>
                <a:gd name="connsiteY2" fmla="*/ 118601 h 545386"/>
                <a:gd name="connsiteX3" fmla="*/ 141582 w 886111"/>
                <a:gd name="connsiteY3" fmla="*/ 196119 h 545386"/>
                <a:gd name="connsiteX4" fmla="*/ 20 w 886111"/>
                <a:gd name="connsiteY4" fmla="*/ 374221 h 545386"/>
                <a:gd name="connsiteX5" fmla="*/ 18567 w 886111"/>
                <a:gd name="connsiteY5" fmla="*/ 443798 h 545386"/>
                <a:gd name="connsiteX6" fmla="*/ 86698 w 886111"/>
                <a:gd name="connsiteY6" fmla="*/ 379137 h 545386"/>
                <a:gd name="connsiteX7" fmla="*/ 256649 w 886111"/>
                <a:gd name="connsiteY7" fmla="*/ 439260 h 545386"/>
                <a:gd name="connsiteX8" fmla="*/ 300556 w 886111"/>
                <a:gd name="connsiteY8" fmla="*/ 544760 h 545386"/>
                <a:gd name="connsiteX9" fmla="*/ 408053 w 886111"/>
                <a:gd name="connsiteY9" fmla="*/ 505812 h 545386"/>
                <a:gd name="connsiteX10" fmla="*/ 386100 w 886111"/>
                <a:gd name="connsiteY10" fmla="*/ 281200 h 545386"/>
                <a:gd name="connsiteX11" fmla="*/ 469750 w 886111"/>
                <a:gd name="connsiteY11" fmla="*/ 305400 h 545386"/>
                <a:gd name="connsiteX12" fmla="*/ 530690 w 886111"/>
                <a:gd name="connsiteY12" fmla="*/ 361364 h 545386"/>
                <a:gd name="connsiteX13" fmla="*/ 537882 w 886111"/>
                <a:gd name="connsiteY13" fmla="*/ 463083 h 545386"/>
                <a:gd name="connsiteX14" fmla="*/ 599579 w 886111"/>
                <a:gd name="connsiteY14" fmla="*/ 427916 h 545386"/>
                <a:gd name="connsiteX15" fmla="*/ 710861 w 886111"/>
                <a:gd name="connsiteY15" fmla="*/ 376868 h 545386"/>
                <a:gd name="connsiteX16" fmla="*/ 733572 w 886111"/>
                <a:gd name="connsiteY16" fmla="*/ 360230 h 545386"/>
                <a:gd name="connsiteX17" fmla="*/ 803975 w 886111"/>
                <a:gd name="connsiteY17" fmla="*/ 376112 h 545386"/>
                <a:gd name="connsiteX18" fmla="*/ 886111 w 886111"/>
                <a:gd name="connsiteY18" fmla="*/ 321660 h 545386"/>
                <a:gd name="connsiteX19" fmla="*/ 851667 w 886111"/>
                <a:gd name="connsiteY19" fmla="*/ 146962 h 545386"/>
                <a:gd name="connsiteX20" fmla="*/ 799432 w 886111"/>
                <a:gd name="connsiteY20" fmla="*/ 84947 h 545386"/>
                <a:gd name="connsiteX21" fmla="*/ 778993 w 886111"/>
                <a:gd name="connsiteY21" fmla="*/ 124273 h 545386"/>
                <a:gd name="connsiteX22" fmla="*/ 794890 w 886111"/>
                <a:gd name="connsiteY22" fmla="*/ 226748 h 545386"/>
                <a:gd name="connsiteX23" fmla="*/ 688908 w 886111"/>
                <a:gd name="connsiteY23" fmla="*/ 259268 h 545386"/>
                <a:gd name="connsiteX24" fmla="*/ 638187 w 886111"/>
                <a:gd name="connsiteY24" fmla="*/ 117845 h 545386"/>
                <a:gd name="connsiteX25" fmla="*/ 590873 w 886111"/>
                <a:gd name="connsiteY25" fmla="*/ 245 h 54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6111" h="545386">
                  <a:moveTo>
                    <a:pt x="590873" y="245"/>
                  </a:moveTo>
                  <a:cubicBezTo>
                    <a:pt x="584950" y="-2714"/>
                    <a:pt x="477803" y="21780"/>
                    <a:pt x="453096" y="38437"/>
                  </a:cubicBezTo>
                  <a:cubicBezTo>
                    <a:pt x="421680" y="59612"/>
                    <a:pt x="384728" y="106397"/>
                    <a:pt x="362632" y="118601"/>
                  </a:cubicBezTo>
                  <a:cubicBezTo>
                    <a:pt x="312669" y="146205"/>
                    <a:pt x="189653" y="168657"/>
                    <a:pt x="141582" y="196119"/>
                  </a:cubicBezTo>
                  <a:cubicBezTo>
                    <a:pt x="46955" y="250193"/>
                    <a:pt x="-1116" y="320904"/>
                    <a:pt x="20" y="374221"/>
                  </a:cubicBezTo>
                  <a:cubicBezTo>
                    <a:pt x="1155" y="427538"/>
                    <a:pt x="12889" y="443798"/>
                    <a:pt x="18567" y="443798"/>
                  </a:cubicBezTo>
                  <a:cubicBezTo>
                    <a:pt x="24244" y="443798"/>
                    <a:pt x="45933" y="395935"/>
                    <a:pt x="86698" y="379137"/>
                  </a:cubicBezTo>
                  <a:cubicBezTo>
                    <a:pt x="160129" y="348886"/>
                    <a:pt x="231005" y="400823"/>
                    <a:pt x="256649" y="439260"/>
                  </a:cubicBezTo>
                  <a:cubicBezTo>
                    <a:pt x="288444" y="486905"/>
                    <a:pt x="296014" y="539088"/>
                    <a:pt x="300556" y="544760"/>
                  </a:cubicBezTo>
                  <a:cubicBezTo>
                    <a:pt x="305099" y="550432"/>
                    <a:pt x="404647" y="516022"/>
                    <a:pt x="408053" y="505812"/>
                  </a:cubicBezTo>
                  <a:cubicBezTo>
                    <a:pt x="411460" y="495602"/>
                    <a:pt x="377886" y="293508"/>
                    <a:pt x="386100" y="281200"/>
                  </a:cubicBezTo>
                  <a:cubicBezTo>
                    <a:pt x="392156" y="272124"/>
                    <a:pt x="445904" y="288384"/>
                    <a:pt x="469750" y="305400"/>
                  </a:cubicBezTo>
                  <a:cubicBezTo>
                    <a:pt x="493596" y="322416"/>
                    <a:pt x="532195" y="352128"/>
                    <a:pt x="530690" y="361364"/>
                  </a:cubicBezTo>
                  <a:cubicBezTo>
                    <a:pt x="525391" y="393884"/>
                    <a:pt x="537882" y="463083"/>
                    <a:pt x="537882" y="463083"/>
                  </a:cubicBezTo>
                  <a:cubicBezTo>
                    <a:pt x="537882" y="463083"/>
                    <a:pt x="576112" y="434723"/>
                    <a:pt x="599579" y="427916"/>
                  </a:cubicBezTo>
                  <a:cubicBezTo>
                    <a:pt x="615685" y="423246"/>
                    <a:pt x="679823" y="399556"/>
                    <a:pt x="710861" y="376868"/>
                  </a:cubicBezTo>
                  <a:cubicBezTo>
                    <a:pt x="722813" y="368133"/>
                    <a:pt x="733572" y="360230"/>
                    <a:pt x="733572" y="360230"/>
                  </a:cubicBezTo>
                  <a:cubicBezTo>
                    <a:pt x="733572" y="360230"/>
                    <a:pt x="762121" y="383079"/>
                    <a:pt x="803975" y="376112"/>
                  </a:cubicBezTo>
                  <a:cubicBezTo>
                    <a:pt x="835769" y="370818"/>
                    <a:pt x="886111" y="347751"/>
                    <a:pt x="886111" y="321660"/>
                  </a:cubicBezTo>
                  <a:cubicBezTo>
                    <a:pt x="886111" y="295569"/>
                    <a:pt x="875191" y="209240"/>
                    <a:pt x="851667" y="146962"/>
                  </a:cubicBezTo>
                  <a:cubicBezTo>
                    <a:pt x="844097" y="126920"/>
                    <a:pt x="808517" y="84947"/>
                    <a:pt x="799432" y="84947"/>
                  </a:cubicBezTo>
                  <a:cubicBezTo>
                    <a:pt x="790348" y="84947"/>
                    <a:pt x="778993" y="124273"/>
                    <a:pt x="778993" y="124273"/>
                  </a:cubicBezTo>
                  <a:cubicBezTo>
                    <a:pt x="778993" y="124273"/>
                    <a:pt x="810901" y="168818"/>
                    <a:pt x="794890" y="226748"/>
                  </a:cubicBezTo>
                  <a:cubicBezTo>
                    <a:pt x="783913" y="266452"/>
                    <a:pt x="726995" y="287061"/>
                    <a:pt x="688908" y="259268"/>
                  </a:cubicBezTo>
                  <a:cubicBezTo>
                    <a:pt x="655220" y="234689"/>
                    <a:pt x="637052" y="178725"/>
                    <a:pt x="638187" y="117845"/>
                  </a:cubicBezTo>
                  <a:cubicBezTo>
                    <a:pt x="638774" y="86082"/>
                    <a:pt x="597687" y="3648"/>
                    <a:pt x="590873" y="245"/>
                  </a:cubicBezTo>
                  <a:close/>
                </a:path>
              </a:pathLst>
            </a:custGeom>
            <a:solidFill>
              <a:srgbClr val="FFE79A"/>
            </a:solidFill>
            <a:ln w="9463"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483939D8-1BB5-7E0C-ECA8-45A4D130E1FF}"/>
                </a:ext>
              </a:extLst>
            </p:cNvPr>
            <p:cNvSpPr/>
            <p:nvPr/>
          </p:nvSpPr>
          <p:spPr>
            <a:xfrm>
              <a:off x="6153467" y="2851282"/>
              <a:ext cx="390293" cy="267334"/>
            </a:xfrm>
            <a:custGeom>
              <a:avLst/>
              <a:gdLst>
                <a:gd name="connsiteX0" fmla="*/ 349128 w 390293"/>
                <a:gd name="connsiteY0" fmla="*/ 66167 h 267334"/>
                <a:gd name="connsiteX1" fmla="*/ 151545 w 390293"/>
                <a:gd name="connsiteY1" fmla="*/ 1884 h 267334"/>
                <a:gd name="connsiteX2" fmla="*/ 8469 w 390293"/>
                <a:gd name="connsiteY2" fmla="*/ 141794 h 267334"/>
                <a:gd name="connsiteX3" fmla="*/ 899 w 390293"/>
                <a:gd name="connsiteY3" fmla="*/ 244647 h 267334"/>
                <a:gd name="connsiteX4" fmla="*/ 25123 w 390293"/>
                <a:gd name="connsiteY4" fmla="*/ 238596 h 267334"/>
                <a:gd name="connsiteX5" fmla="*/ 65245 w 390293"/>
                <a:gd name="connsiteY5" fmla="*/ 267335 h 267334"/>
                <a:gd name="connsiteX6" fmla="*/ 97040 w 390293"/>
                <a:gd name="connsiteY6" fmla="*/ 233303 h 267334"/>
                <a:gd name="connsiteX7" fmla="*/ 140947 w 390293"/>
                <a:gd name="connsiteY7" fmla="*/ 141038 h 267334"/>
                <a:gd name="connsiteX8" fmla="*/ 272669 w 390293"/>
                <a:gd name="connsiteY8" fmla="*/ 134231 h 267334"/>
                <a:gd name="connsiteX9" fmla="*/ 389250 w 390293"/>
                <a:gd name="connsiteY9" fmla="*/ 148600 h 267334"/>
                <a:gd name="connsiteX10" fmla="*/ 349128 w 390293"/>
                <a:gd name="connsiteY10" fmla="*/ 66167 h 26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293" h="267334">
                  <a:moveTo>
                    <a:pt x="349128" y="66167"/>
                  </a:moveTo>
                  <a:cubicBezTo>
                    <a:pt x="329067" y="46126"/>
                    <a:pt x="236303" y="-11049"/>
                    <a:pt x="151545" y="1884"/>
                  </a:cubicBezTo>
                  <a:cubicBezTo>
                    <a:pt x="52376" y="17009"/>
                    <a:pt x="17335" y="96115"/>
                    <a:pt x="8469" y="141794"/>
                  </a:cubicBezTo>
                  <a:cubicBezTo>
                    <a:pt x="-1373" y="192464"/>
                    <a:pt x="-615" y="240109"/>
                    <a:pt x="899" y="244647"/>
                  </a:cubicBezTo>
                  <a:cubicBezTo>
                    <a:pt x="2413" y="249184"/>
                    <a:pt x="16900" y="235978"/>
                    <a:pt x="25123" y="238596"/>
                  </a:cubicBezTo>
                  <a:cubicBezTo>
                    <a:pt x="41778" y="243890"/>
                    <a:pt x="54647" y="267335"/>
                    <a:pt x="65245" y="267335"/>
                  </a:cubicBezTo>
                  <a:cubicBezTo>
                    <a:pt x="75843" y="267335"/>
                    <a:pt x="94769" y="256747"/>
                    <a:pt x="97040" y="233303"/>
                  </a:cubicBezTo>
                  <a:cubicBezTo>
                    <a:pt x="99311" y="209858"/>
                    <a:pt x="98100" y="161315"/>
                    <a:pt x="140947" y="141038"/>
                  </a:cubicBezTo>
                  <a:cubicBezTo>
                    <a:pt x="184097" y="120618"/>
                    <a:pt x="234061" y="113812"/>
                    <a:pt x="272669" y="134231"/>
                  </a:cubicBezTo>
                  <a:cubicBezTo>
                    <a:pt x="300517" y="148959"/>
                    <a:pt x="383193" y="154650"/>
                    <a:pt x="389250" y="148600"/>
                  </a:cubicBezTo>
                  <a:cubicBezTo>
                    <a:pt x="395306" y="142550"/>
                    <a:pt x="374109" y="91124"/>
                    <a:pt x="349128" y="66167"/>
                  </a:cubicBezTo>
                  <a:close/>
                </a:path>
              </a:pathLst>
            </a:custGeom>
            <a:solidFill>
              <a:srgbClr val="FFFFFF"/>
            </a:solidFill>
            <a:ln w="9463" cap="flat">
              <a:noFill/>
              <a:prstDash val="solid"/>
              <a:miter/>
            </a:ln>
          </p:spPr>
          <p:txBody>
            <a:bodyPr rtlCol="0" anchor="ctr"/>
            <a:lstStyle/>
            <a:p>
              <a:endParaRPr lang="en-BE"/>
            </a:p>
          </p:txBody>
        </p:sp>
        <p:grpSp>
          <p:nvGrpSpPr>
            <p:cNvPr id="13" name="Graphic 5" descr="Crawling baby in onesie">
              <a:extLst>
                <a:ext uri="{FF2B5EF4-FFF2-40B4-BE49-F238E27FC236}">
                  <a16:creationId xmlns:a16="http://schemas.microsoft.com/office/drawing/2014/main" id="{7E728BE4-1322-EA21-69CE-B6DBFEEDB8C4}"/>
                </a:ext>
              </a:extLst>
            </p:cNvPr>
            <p:cNvGrpSpPr/>
            <p:nvPr/>
          </p:nvGrpSpPr>
          <p:grpSpPr>
            <a:xfrm>
              <a:off x="5420229" y="2841291"/>
              <a:ext cx="1358078" cy="1163167"/>
              <a:chOff x="5420229" y="2841291"/>
              <a:chExt cx="1358078" cy="1163167"/>
            </a:xfrm>
            <a:solidFill>
              <a:srgbClr val="000000"/>
            </a:solidFill>
          </p:grpSpPr>
          <p:grpSp>
            <p:nvGrpSpPr>
              <p:cNvPr id="14" name="Graphic 5" descr="Crawling baby in onesie">
                <a:extLst>
                  <a:ext uri="{FF2B5EF4-FFF2-40B4-BE49-F238E27FC236}">
                    <a16:creationId xmlns:a16="http://schemas.microsoft.com/office/drawing/2014/main" id="{5F962AD6-02C4-DAF5-BF63-F6C32520AA5D}"/>
                  </a:ext>
                </a:extLst>
              </p:cNvPr>
              <p:cNvGrpSpPr/>
              <p:nvPr/>
            </p:nvGrpSpPr>
            <p:grpSpPr>
              <a:xfrm>
                <a:off x="6323805" y="3035370"/>
                <a:ext cx="208758" cy="213765"/>
                <a:chOff x="6323805" y="3035370"/>
                <a:chExt cx="208758" cy="213765"/>
              </a:xfrm>
              <a:solidFill>
                <a:srgbClr val="000000"/>
              </a:solidFill>
            </p:grpSpPr>
            <p:sp>
              <p:nvSpPr>
                <p:cNvPr id="15" name="Freeform 14">
                  <a:extLst>
                    <a:ext uri="{FF2B5EF4-FFF2-40B4-BE49-F238E27FC236}">
                      <a16:creationId xmlns:a16="http://schemas.microsoft.com/office/drawing/2014/main" id="{3585842F-3BEE-0EAB-22DB-9786BD44E081}"/>
                    </a:ext>
                  </a:extLst>
                </p:cNvPr>
                <p:cNvSpPr/>
                <p:nvPr/>
              </p:nvSpPr>
              <p:spPr>
                <a:xfrm>
                  <a:off x="6376693" y="3201319"/>
                  <a:ext cx="93861" cy="47816"/>
                </a:xfrm>
                <a:custGeom>
                  <a:avLst/>
                  <a:gdLst>
                    <a:gd name="connsiteX0" fmla="*/ 11459 w 93861"/>
                    <a:gd name="connsiteY0" fmla="*/ 7663 h 47816"/>
                    <a:gd name="connsiteX1" fmla="*/ 1154 w 93861"/>
                    <a:gd name="connsiteY1" fmla="*/ 18931 h 47816"/>
                    <a:gd name="connsiteX2" fmla="*/ 6444 w 93861"/>
                    <a:gd name="connsiteY2" fmla="*/ 25785 h 47816"/>
                    <a:gd name="connsiteX3" fmla="*/ 12680 w 93861"/>
                    <a:gd name="connsiteY3" fmla="*/ 22173 h 47816"/>
                    <a:gd name="connsiteX4" fmla="*/ 75720 w 93861"/>
                    <a:gd name="connsiteY4" fmla="*/ 47074 h 47816"/>
                    <a:gd name="connsiteX5" fmla="*/ 93861 w 93861"/>
                    <a:gd name="connsiteY5" fmla="*/ 34576 h 47816"/>
                    <a:gd name="connsiteX6" fmla="*/ 91533 w 93861"/>
                    <a:gd name="connsiteY6" fmla="*/ 30521 h 47816"/>
                    <a:gd name="connsiteX7" fmla="*/ 73695 w 93861"/>
                    <a:gd name="connsiteY7" fmla="*/ 33111 h 47816"/>
                    <a:gd name="connsiteX8" fmla="*/ 19020 w 93861"/>
                    <a:gd name="connsiteY8" fmla="*/ 17144 h 47816"/>
                    <a:gd name="connsiteX9" fmla="*/ 11459 w 93861"/>
                    <a:gd name="connsiteY9" fmla="*/ 7663 h 4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61" h="47816">
                      <a:moveTo>
                        <a:pt x="11459" y="7663"/>
                      </a:moveTo>
                      <a:cubicBezTo>
                        <a:pt x="8043" y="11425"/>
                        <a:pt x="4296" y="14942"/>
                        <a:pt x="1154" y="18931"/>
                      </a:cubicBezTo>
                      <a:cubicBezTo>
                        <a:pt x="-1988" y="22920"/>
                        <a:pt x="1788" y="27751"/>
                        <a:pt x="6444" y="25785"/>
                      </a:cubicBezTo>
                      <a:cubicBezTo>
                        <a:pt x="8649" y="24849"/>
                        <a:pt x="10711" y="23582"/>
                        <a:pt x="12680" y="22173"/>
                      </a:cubicBezTo>
                      <a:cubicBezTo>
                        <a:pt x="25719" y="42130"/>
                        <a:pt x="53057" y="50486"/>
                        <a:pt x="75720" y="47074"/>
                      </a:cubicBezTo>
                      <a:cubicBezTo>
                        <a:pt x="82505" y="45883"/>
                        <a:pt x="93946" y="43321"/>
                        <a:pt x="93861" y="34576"/>
                      </a:cubicBezTo>
                      <a:cubicBezTo>
                        <a:pt x="93842" y="32969"/>
                        <a:pt x="92990" y="31286"/>
                        <a:pt x="91533" y="30521"/>
                      </a:cubicBezTo>
                      <a:cubicBezTo>
                        <a:pt x="85562" y="27373"/>
                        <a:pt x="79657" y="31929"/>
                        <a:pt x="73695" y="33111"/>
                      </a:cubicBezTo>
                      <a:cubicBezTo>
                        <a:pt x="53985" y="36921"/>
                        <a:pt x="34595" y="28167"/>
                        <a:pt x="19020" y="17144"/>
                      </a:cubicBezTo>
                      <a:cubicBezTo>
                        <a:pt x="36337" y="5876"/>
                        <a:pt x="24716" y="-9458"/>
                        <a:pt x="11459" y="7663"/>
                      </a:cubicBezTo>
                      <a:close/>
                    </a:path>
                  </a:pathLst>
                </a:custGeom>
                <a:solidFill>
                  <a:srgbClr val="000000"/>
                </a:solidFill>
                <a:ln w="9463"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FC7C6FE2-0A0C-BC72-FDE1-930F4CDE10A7}"/>
                    </a:ext>
                  </a:extLst>
                </p:cNvPr>
                <p:cNvSpPr/>
                <p:nvPr/>
              </p:nvSpPr>
              <p:spPr>
                <a:xfrm>
                  <a:off x="6450151" y="3131307"/>
                  <a:ext cx="30203" cy="58557"/>
                </a:xfrm>
                <a:custGeom>
                  <a:avLst/>
                  <a:gdLst>
                    <a:gd name="connsiteX0" fmla="*/ 10912 w 30203"/>
                    <a:gd name="connsiteY0" fmla="*/ 14592 h 58557"/>
                    <a:gd name="connsiteX1" fmla="*/ 14461 w 30203"/>
                    <a:gd name="connsiteY1" fmla="*/ 39474 h 58557"/>
                    <a:gd name="connsiteX2" fmla="*/ 2405 w 30203"/>
                    <a:gd name="connsiteY2" fmla="*/ 48880 h 58557"/>
                    <a:gd name="connsiteX3" fmla="*/ 4818 w 30203"/>
                    <a:gd name="connsiteY3" fmla="*/ 58021 h 58557"/>
                    <a:gd name="connsiteX4" fmla="*/ 29535 w 30203"/>
                    <a:gd name="connsiteY4" fmla="*/ 25483 h 58557"/>
                    <a:gd name="connsiteX5" fmla="*/ 1487 w 30203"/>
                    <a:gd name="connsiteY5" fmla="*/ 1225 h 58557"/>
                    <a:gd name="connsiteX6" fmla="*/ 10912 w 30203"/>
                    <a:gd name="connsiteY6" fmla="*/ 14592 h 5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03" h="58557">
                      <a:moveTo>
                        <a:pt x="10912" y="14592"/>
                      </a:moveTo>
                      <a:cubicBezTo>
                        <a:pt x="16069" y="21389"/>
                        <a:pt x="18880" y="31665"/>
                        <a:pt x="14461" y="39474"/>
                      </a:cubicBezTo>
                      <a:cubicBezTo>
                        <a:pt x="11565" y="44229"/>
                        <a:pt x="5812" y="44748"/>
                        <a:pt x="2405" y="48880"/>
                      </a:cubicBezTo>
                      <a:cubicBezTo>
                        <a:pt x="-396" y="52264"/>
                        <a:pt x="844" y="56405"/>
                        <a:pt x="4818" y="58021"/>
                      </a:cubicBezTo>
                      <a:cubicBezTo>
                        <a:pt x="21775" y="62303"/>
                        <a:pt x="33140" y="39965"/>
                        <a:pt x="29535" y="25483"/>
                      </a:cubicBezTo>
                      <a:cubicBezTo>
                        <a:pt x="27812" y="13259"/>
                        <a:pt x="15520" y="-4891"/>
                        <a:pt x="1487" y="1225"/>
                      </a:cubicBezTo>
                      <a:cubicBezTo>
                        <a:pt x="-4276" y="7209"/>
                        <a:pt x="8395" y="10140"/>
                        <a:pt x="10912" y="14592"/>
                      </a:cubicBezTo>
                      <a:close/>
                    </a:path>
                  </a:pathLst>
                </a:custGeom>
                <a:solidFill>
                  <a:srgbClr val="000000"/>
                </a:solidFill>
                <a:ln w="9463" cap="flat">
                  <a:noFill/>
                  <a:prstDash val="solid"/>
                  <a:miter/>
                </a:ln>
              </p:spPr>
              <p:txBody>
                <a:bodyPr rtlCol="0" anchor="ctr"/>
                <a:lstStyle/>
                <a:p>
                  <a:endParaRPr lang="en-BE"/>
                </a:p>
              </p:txBody>
            </p:sp>
            <p:sp>
              <p:nvSpPr>
                <p:cNvPr id="18" name="Freeform 17">
                  <a:extLst>
                    <a:ext uri="{FF2B5EF4-FFF2-40B4-BE49-F238E27FC236}">
                      <a16:creationId xmlns:a16="http://schemas.microsoft.com/office/drawing/2014/main" id="{86269902-FCB0-E996-B5F2-C30E64A893E0}"/>
                    </a:ext>
                  </a:extLst>
                </p:cNvPr>
                <p:cNvSpPr/>
                <p:nvPr/>
              </p:nvSpPr>
              <p:spPr>
                <a:xfrm>
                  <a:off x="6347548" y="3090970"/>
                  <a:ext cx="31154" cy="37542"/>
                </a:xfrm>
                <a:custGeom>
                  <a:avLst/>
                  <a:gdLst>
                    <a:gd name="connsiteX0" fmla="*/ 31132 w 31154"/>
                    <a:gd name="connsiteY0" fmla="*/ 22807 h 37542"/>
                    <a:gd name="connsiteX1" fmla="*/ 14733 w 31154"/>
                    <a:gd name="connsiteY1" fmla="*/ 1054 h 37542"/>
                    <a:gd name="connsiteX2" fmla="*/ 12414 w 31154"/>
                    <a:gd name="connsiteY2" fmla="*/ 43 h 37542"/>
                    <a:gd name="connsiteX3" fmla="*/ 11421 w 31154"/>
                    <a:gd name="connsiteY3" fmla="*/ 35805 h 37542"/>
                    <a:gd name="connsiteX4" fmla="*/ 31132 w 31154"/>
                    <a:gd name="connsiteY4" fmla="*/ 22807 h 3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54" h="37542">
                      <a:moveTo>
                        <a:pt x="31132" y="22807"/>
                      </a:moveTo>
                      <a:cubicBezTo>
                        <a:pt x="31595" y="13429"/>
                        <a:pt x="24905" y="1234"/>
                        <a:pt x="14733" y="1054"/>
                      </a:cubicBezTo>
                      <a:cubicBezTo>
                        <a:pt x="14278" y="308"/>
                        <a:pt x="13275" y="-146"/>
                        <a:pt x="12414" y="43"/>
                      </a:cubicBezTo>
                      <a:cubicBezTo>
                        <a:pt x="-5120" y="3938"/>
                        <a:pt x="-2811" y="29452"/>
                        <a:pt x="11421" y="35805"/>
                      </a:cubicBezTo>
                      <a:cubicBezTo>
                        <a:pt x="20363" y="41373"/>
                        <a:pt x="31311" y="32619"/>
                        <a:pt x="31132" y="22807"/>
                      </a:cubicBezTo>
                      <a:close/>
                    </a:path>
                  </a:pathLst>
                </a:custGeom>
                <a:solidFill>
                  <a:srgbClr val="000000"/>
                </a:solidFill>
                <a:ln w="9463" cap="flat">
                  <a:noFill/>
                  <a:prstDash val="solid"/>
                  <a:miter/>
                </a:ln>
              </p:spPr>
              <p:txBody>
                <a:bodyPr rtlCol="0" anchor="ctr"/>
                <a:lstStyle/>
                <a:p>
                  <a:endParaRPr lang="en-BE"/>
                </a:p>
              </p:txBody>
            </p:sp>
            <p:sp>
              <p:nvSpPr>
                <p:cNvPr id="19" name="Freeform 18">
                  <a:extLst>
                    <a:ext uri="{FF2B5EF4-FFF2-40B4-BE49-F238E27FC236}">
                      <a16:creationId xmlns:a16="http://schemas.microsoft.com/office/drawing/2014/main" id="{3AE7B628-D774-5588-63ED-01FB9CB70B5F}"/>
                    </a:ext>
                  </a:extLst>
                </p:cNvPr>
                <p:cNvSpPr/>
                <p:nvPr/>
              </p:nvSpPr>
              <p:spPr>
                <a:xfrm>
                  <a:off x="6481229" y="3090970"/>
                  <a:ext cx="31021" cy="37426"/>
                </a:xfrm>
                <a:custGeom>
                  <a:avLst/>
                  <a:gdLst>
                    <a:gd name="connsiteX0" fmla="*/ 21716 w 31021"/>
                    <a:gd name="connsiteY0" fmla="*/ 3456 h 37426"/>
                    <a:gd name="connsiteX1" fmla="*/ 14733 w 31021"/>
                    <a:gd name="connsiteY1" fmla="*/ 1054 h 37426"/>
                    <a:gd name="connsiteX2" fmla="*/ 12414 w 31021"/>
                    <a:gd name="connsiteY2" fmla="*/ 43 h 37426"/>
                    <a:gd name="connsiteX3" fmla="*/ 11421 w 31021"/>
                    <a:gd name="connsiteY3" fmla="*/ 35805 h 37426"/>
                    <a:gd name="connsiteX4" fmla="*/ 17448 w 31021"/>
                    <a:gd name="connsiteY4" fmla="*/ 37233 h 37426"/>
                    <a:gd name="connsiteX5" fmla="*/ 21716 w 31021"/>
                    <a:gd name="connsiteY5" fmla="*/ 3456 h 3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1" h="37426">
                      <a:moveTo>
                        <a:pt x="21716" y="3456"/>
                      </a:moveTo>
                      <a:cubicBezTo>
                        <a:pt x="19975" y="1641"/>
                        <a:pt x="17240" y="752"/>
                        <a:pt x="14733" y="1054"/>
                      </a:cubicBezTo>
                      <a:cubicBezTo>
                        <a:pt x="14278" y="308"/>
                        <a:pt x="13275" y="-146"/>
                        <a:pt x="12414" y="43"/>
                      </a:cubicBezTo>
                      <a:cubicBezTo>
                        <a:pt x="-5120" y="3938"/>
                        <a:pt x="-2811" y="29452"/>
                        <a:pt x="11421" y="35805"/>
                      </a:cubicBezTo>
                      <a:cubicBezTo>
                        <a:pt x="13096" y="37346"/>
                        <a:pt x="15338" y="37705"/>
                        <a:pt x="17448" y="37233"/>
                      </a:cubicBezTo>
                      <a:cubicBezTo>
                        <a:pt x="35343" y="36949"/>
                        <a:pt x="34245" y="10895"/>
                        <a:pt x="21716" y="3456"/>
                      </a:cubicBezTo>
                      <a:close/>
                    </a:path>
                  </a:pathLst>
                </a:custGeom>
                <a:solidFill>
                  <a:srgbClr val="000000"/>
                </a:solidFill>
                <a:ln w="9463" cap="flat">
                  <a:noFill/>
                  <a:prstDash val="solid"/>
                  <a:miter/>
                </a:ln>
              </p:spPr>
              <p:txBody>
                <a:bodyPr rtlCol="0" anchor="ctr"/>
                <a:lstStyle/>
                <a:p>
                  <a:endParaRPr lang="en-BE"/>
                </a:p>
              </p:txBody>
            </p:sp>
            <p:sp>
              <p:nvSpPr>
                <p:cNvPr id="20" name="Freeform 19">
                  <a:extLst>
                    <a:ext uri="{FF2B5EF4-FFF2-40B4-BE49-F238E27FC236}">
                      <a16:creationId xmlns:a16="http://schemas.microsoft.com/office/drawing/2014/main" id="{0940283D-0466-FD06-9F3B-7EA27CFD580B}"/>
                    </a:ext>
                  </a:extLst>
                </p:cNvPr>
                <p:cNvSpPr/>
                <p:nvPr/>
              </p:nvSpPr>
              <p:spPr>
                <a:xfrm>
                  <a:off x="6323805" y="3035370"/>
                  <a:ext cx="78259" cy="31497"/>
                </a:xfrm>
                <a:custGeom>
                  <a:avLst/>
                  <a:gdLst>
                    <a:gd name="connsiteX0" fmla="*/ 39 w 78259"/>
                    <a:gd name="connsiteY0" fmla="*/ 28076 h 31497"/>
                    <a:gd name="connsiteX1" fmla="*/ 55973 w 78259"/>
                    <a:gd name="connsiteY1" fmla="*/ 15191 h 31497"/>
                    <a:gd name="connsiteX2" fmla="*/ 74303 w 78259"/>
                    <a:gd name="connsiteY2" fmla="*/ 20353 h 31497"/>
                    <a:gd name="connsiteX3" fmla="*/ 39 w 78259"/>
                    <a:gd name="connsiteY3" fmla="*/ 28076 h 31497"/>
                  </a:gdLst>
                  <a:ahLst/>
                  <a:cxnLst>
                    <a:cxn ang="0">
                      <a:pos x="connsiteX0" y="connsiteY0"/>
                    </a:cxn>
                    <a:cxn ang="0">
                      <a:pos x="connsiteX1" y="connsiteY1"/>
                    </a:cxn>
                    <a:cxn ang="0">
                      <a:pos x="connsiteX2" y="connsiteY2"/>
                    </a:cxn>
                    <a:cxn ang="0">
                      <a:pos x="connsiteX3" y="connsiteY3"/>
                    </a:cxn>
                  </a:cxnLst>
                  <a:rect l="l" t="t" r="r" b="b"/>
                  <a:pathLst>
                    <a:path w="78259" h="31497">
                      <a:moveTo>
                        <a:pt x="39" y="28076"/>
                      </a:moveTo>
                      <a:cubicBezTo>
                        <a:pt x="-1116" y="42947"/>
                        <a:pt x="23525" y="3838"/>
                        <a:pt x="55973" y="15191"/>
                      </a:cubicBezTo>
                      <a:cubicBezTo>
                        <a:pt x="62332" y="16997"/>
                        <a:pt x="67556" y="21572"/>
                        <a:pt x="74303" y="20353"/>
                      </a:cubicBezTo>
                      <a:cubicBezTo>
                        <a:pt x="95925" y="6069"/>
                        <a:pt x="22948" y="-20845"/>
                        <a:pt x="39" y="28076"/>
                      </a:cubicBezTo>
                      <a:close/>
                    </a:path>
                  </a:pathLst>
                </a:custGeom>
                <a:solidFill>
                  <a:srgbClr val="000000"/>
                </a:solidFill>
                <a:ln w="9463"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8B0E9D60-4DBC-5618-BE33-44E6E82FF96D}"/>
                    </a:ext>
                  </a:extLst>
                </p:cNvPr>
                <p:cNvSpPr/>
                <p:nvPr/>
              </p:nvSpPr>
              <p:spPr>
                <a:xfrm>
                  <a:off x="6465700" y="3041455"/>
                  <a:ext cx="66862" cy="25406"/>
                </a:xfrm>
                <a:custGeom>
                  <a:avLst/>
                  <a:gdLst>
                    <a:gd name="connsiteX0" fmla="*/ 4977 w 66862"/>
                    <a:gd name="connsiteY0" fmla="*/ 21340 h 25406"/>
                    <a:gd name="connsiteX1" fmla="*/ 61488 w 66862"/>
                    <a:gd name="connsiteY1" fmla="*/ 25404 h 25406"/>
                    <a:gd name="connsiteX2" fmla="*/ 66116 w 66862"/>
                    <a:gd name="connsiteY2" fmla="*/ 17341 h 25406"/>
                    <a:gd name="connsiteX3" fmla="*/ 31804 w 66862"/>
                    <a:gd name="connsiteY3" fmla="*/ 240 h 25406"/>
                    <a:gd name="connsiteX4" fmla="*/ 4977 w 66862"/>
                    <a:gd name="connsiteY4" fmla="*/ 21340 h 2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 h="25406">
                      <a:moveTo>
                        <a:pt x="4977" y="21340"/>
                      </a:moveTo>
                      <a:cubicBezTo>
                        <a:pt x="33952" y="2924"/>
                        <a:pt x="36090" y="20687"/>
                        <a:pt x="61488" y="25404"/>
                      </a:cubicBezTo>
                      <a:cubicBezTo>
                        <a:pt x="65491" y="25527"/>
                        <a:pt x="68264" y="20735"/>
                        <a:pt x="66116" y="17341"/>
                      </a:cubicBezTo>
                      <a:cubicBezTo>
                        <a:pt x="60031" y="7698"/>
                        <a:pt x="42932" y="1015"/>
                        <a:pt x="31804" y="240"/>
                      </a:cubicBezTo>
                      <a:cubicBezTo>
                        <a:pt x="12840" y="-2738"/>
                        <a:pt x="-10334" y="23060"/>
                        <a:pt x="4977" y="21340"/>
                      </a:cubicBezTo>
                      <a:close/>
                    </a:path>
                  </a:pathLst>
                </a:custGeom>
                <a:solidFill>
                  <a:srgbClr val="000000"/>
                </a:solidFill>
                <a:ln w="9463" cap="flat">
                  <a:noFill/>
                  <a:prstDash val="solid"/>
                  <a:miter/>
                </a:ln>
              </p:spPr>
              <p:txBody>
                <a:bodyPr rtlCol="0" anchor="ctr"/>
                <a:lstStyle/>
                <a:p>
                  <a:endParaRPr lang="en-BE"/>
                </a:p>
              </p:txBody>
            </p:sp>
          </p:grpSp>
          <p:sp>
            <p:nvSpPr>
              <p:cNvPr id="22" name="Freeform 21">
                <a:extLst>
                  <a:ext uri="{FF2B5EF4-FFF2-40B4-BE49-F238E27FC236}">
                    <a16:creationId xmlns:a16="http://schemas.microsoft.com/office/drawing/2014/main" id="{F72C7ACD-20FF-08AD-42B1-0D96726E6B7B}"/>
                  </a:ext>
                </a:extLst>
              </p:cNvPr>
              <p:cNvSpPr/>
              <p:nvPr/>
            </p:nvSpPr>
            <p:spPr>
              <a:xfrm>
                <a:off x="5899914" y="3500975"/>
                <a:ext cx="62009" cy="163123"/>
              </a:xfrm>
              <a:custGeom>
                <a:avLst/>
                <a:gdLst>
                  <a:gd name="connsiteX0" fmla="*/ 48864 w 62009"/>
                  <a:gd name="connsiteY0" fmla="*/ 138977 h 163123"/>
                  <a:gd name="connsiteX1" fmla="*/ 9717 w 62009"/>
                  <a:gd name="connsiteY1" fmla="*/ 3595 h 163123"/>
                  <a:gd name="connsiteX2" fmla="*/ 2544 w 62009"/>
                  <a:gd name="connsiteY2" fmla="*/ 2631 h 163123"/>
                  <a:gd name="connsiteX3" fmla="*/ 7891 w 62009"/>
                  <a:gd name="connsiteY3" fmla="*/ 89328 h 163123"/>
                  <a:gd name="connsiteX4" fmla="*/ 24394 w 62009"/>
                  <a:gd name="connsiteY4" fmla="*/ 128238 h 163123"/>
                  <a:gd name="connsiteX5" fmla="*/ 53511 w 62009"/>
                  <a:gd name="connsiteY5" fmla="*/ 162478 h 163123"/>
                  <a:gd name="connsiteX6" fmla="*/ 61298 w 62009"/>
                  <a:gd name="connsiteY6" fmla="*/ 154698 h 163123"/>
                  <a:gd name="connsiteX7" fmla="*/ 48864 w 62009"/>
                  <a:gd name="connsiteY7" fmla="*/ 138977 h 16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09" h="163123">
                    <a:moveTo>
                      <a:pt x="48864" y="138977"/>
                    </a:moveTo>
                    <a:cubicBezTo>
                      <a:pt x="17344" y="101277"/>
                      <a:pt x="11742" y="50890"/>
                      <a:pt x="9717" y="3595"/>
                    </a:cubicBezTo>
                    <a:cubicBezTo>
                      <a:pt x="9480" y="-243"/>
                      <a:pt x="3263" y="-1661"/>
                      <a:pt x="2544" y="2631"/>
                    </a:cubicBezTo>
                    <a:cubicBezTo>
                      <a:pt x="-2206" y="31284"/>
                      <a:pt x="-238" y="61450"/>
                      <a:pt x="7891" y="89328"/>
                    </a:cubicBezTo>
                    <a:cubicBezTo>
                      <a:pt x="11837" y="102856"/>
                      <a:pt x="17325" y="116043"/>
                      <a:pt x="24394" y="128238"/>
                    </a:cubicBezTo>
                    <a:cubicBezTo>
                      <a:pt x="32465" y="140575"/>
                      <a:pt x="40452" y="154896"/>
                      <a:pt x="53511" y="162478"/>
                    </a:cubicBezTo>
                    <a:cubicBezTo>
                      <a:pt x="58668" y="164936"/>
                      <a:pt x="63957" y="159945"/>
                      <a:pt x="61298" y="154698"/>
                    </a:cubicBezTo>
                    <a:cubicBezTo>
                      <a:pt x="58289" y="148704"/>
                      <a:pt x="53066" y="144129"/>
                      <a:pt x="48864" y="138977"/>
                    </a:cubicBezTo>
                    <a:close/>
                  </a:path>
                </a:pathLst>
              </a:custGeom>
              <a:solidFill>
                <a:srgbClr val="000000"/>
              </a:solidFill>
              <a:ln w="9463" cap="flat">
                <a:noFill/>
                <a:prstDash val="solid"/>
                <a:miter/>
              </a:ln>
            </p:spPr>
            <p:txBody>
              <a:bodyPr rtlCol="0" anchor="ctr"/>
              <a:lstStyle/>
              <a:p>
                <a:endParaRPr lang="en-BE"/>
              </a:p>
            </p:txBody>
          </p:sp>
          <p:sp>
            <p:nvSpPr>
              <p:cNvPr id="23" name="Freeform 22">
                <a:extLst>
                  <a:ext uri="{FF2B5EF4-FFF2-40B4-BE49-F238E27FC236}">
                    <a16:creationId xmlns:a16="http://schemas.microsoft.com/office/drawing/2014/main" id="{79E3D486-0300-A2CE-84FF-F3F77FFDB2D7}"/>
                  </a:ext>
                </a:extLst>
              </p:cNvPr>
              <p:cNvSpPr/>
              <p:nvPr/>
            </p:nvSpPr>
            <p:spPr>
              <a:xfrm>
                <a:off x="5864733" y="3586088"/>
                <a:ext cx="51830" cy="72253"/>
              </a:xfrm>
              <a:custGeom>
                <a:avLst/>
                <a:gdLst>
                  <a:gd name="connsiteX0" fmla="*/ 6867 w 51830"/>
                  <a:gd name="connsiteY0" fmla="*/ 2391 h 72253"/>
                  <a:gd name="connsiteX1" fmla="*/ 149 w 51830"/>
                  <a:gd name="connsiteY1" fmla="*/ 4243 h 72253"/>
                  <a:gd name="connsiteX2" fmla="*/ 44377 w 51830"/>
                  <a:gd name="connsiteY2" fmla="*/ 70899 h 72253"/>
                  <a:gd name="connsiteX3" fmla="*/ 50708 w 51830"/>
                  <a:gd name="connsiteY3" fmla="*/ 64575 h 72253"/>
                  <a:gd name="connsiteX4" fmla="*/ 6867 w 51830"/>
                  <a:gd name="connsiteY4" fmla="*/ 2391 h 72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30" h="72253">
                    <a:moveTo>
                      <a:pt x="6867" y="2391"/>
                    </a:moveTo>
                    <a:cubicBezTo>
                      <a:pt x="5287" y="-1703"/>
                      <a:pt x="-1044" y="-181"/>
                      <a:pt x="149" y="4243"/>
                    </a:cubicBezTo>
                    <a:cubicBezTo>
                      <a:pt x="7170" y="30155"/>
                      <a:pt x="25282" y="52607"/>
                      <a:pt x="44377" y="70899"/>
                    </a:cubicBezTo>
                    <a:cubicBezTo>
                      <a:pt x="48636" y="74974"/>
                      <a:pt x="54256" y="68971"/>
                      <a:pt x="50708" y="64575"/>
                    </a:cubicBezTo>
                    <a:cubicBezTo>
                      <a:pt x="34612" y="44600"/>
                      <a:pt x="16292" y="26837"/>
                      <a:pt x="6867" y="2391"/>
                    </a:cubicBezTo>
                    <a:close/>
                  </a:path>
                </a:pathLst>
              </a:custGeom>
              <a:solidFill>
                <a:srgbClr val="000000"/>
              </a:solidFill>
              <a:ln w="9463" cap="flat">
                <a:noFill/>
                <a:prstDash val="solid"/>
                <a:miter/>
              </a:ln>
            </p:spPr>
            <p:txBody>
              <a:bodyPr rtlCol="0" anchor="ctr"/>
              <a:lstStyle/>
              <a:p>
                <a:endParaRPr lang="en-BE"/>
              </a:p>
            </p:txBody>
          </p:sp>
          <p:grpSp>
            <p:nvGrpSpPr>
              <p:cNvPr id="24" name="Graphic 5" descr="Crawling baby in onesie">
                <a:extLst>
                  <a:ext uri="{FF2B5EF4-FFF2-40B4-BE49-F238E27FC236}">
                    <a16:creationId xmlns:a16="http://schemas.microsoft.com/office/drawing/2014/main" id="{938D44D2-1274-299E-CEDB-780E3374AF11}"/>
                  </a:ext>
                </a:extLst>
              </p:cNvPr>
              <p:cNvGrpSpPr/>
              <p:nvPr/>
            </p:nvGrpSpPr>
            <p:grpSpPr>
              <a:xfrm>
                <a:off x="6186912" y="2898616"/>
                <a:ext cx="330523" cy="226822"/>
                <a:chOff x="6186912" y="2898616"/>
                <a:chExt cx="330523" cy="226822"/>
              </a:xfrm>
              <a:solidFill>
                <a:srgbClr val="000000"/>
              </a:solidFill>
            </p:grpSpPr>
            <p:sp>
              <p:nvSpPr>
                <p:cNvPr id="25" name="Freeform 24">
                  <a:extLst>
                    <a:ext uri="{FF2B5EF4-FFF2-40B4-BE49-F238E27FC236}">
                      <a16:creationId xmlns:a16="http://schemas.microsoft.com/office/drawing/2014/main" id="{626606DB-F624-48BC-C673-A4A79A4ED490}"/>
                    </a:ext>
                  </a:extLst>
                </p:cNvPr>
                <p:cNvSpPr/>
                <p:nvPr/>
              </p:nvSpPr>
              <p:spPr>
                <a:xfrm>
                  <a:off x="6408830" y="2906276"/>
                  <a:ext cx="56635" cy="50408"/>
                </a:xfrm>
                <a:custGeom>
                  <a:avLst/>
                  <a:gdLst>
                    <a:gd name="connsiteX0" fmla="*/ 56132 w 56635"/>
                    <a:gd name="connsiteY0" fmla="*/ 41197 h 50408"/>
                    <a:gd name="connsiteX1" fmla="*/ 51136 w 56635"/>
                    <a:gd name="connsiteY1" fmla="*/ 34702 h 50408"/>
                    <a:gd name="connsiteX2" fmla="*/ 21886 w 56635"/>
                    <a:gd name="connsiteY2" fmla="*/ 29191 h 50408"/>
                    <a:gd name="connsiteX3" fmla="*/ 5251 w 56635"/>
                    <a:gd name="connsiteY3" fmla="*/ 349 h 50408"/>
                    <a:gd name="connsiteX4" fmla="*/ 56132 w 56635"/>
                    <a:gd name="connsiteY4" fmla="*/ 41197 h 5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5" h="50408">
                      <a:moveTo>
                        <a:pt x="56132" y="41197"/>
                      </a:moveTo>
                      <a:cubicBezTo>
                        <a:pt x="57816" y="37661"/>
                        <a:pt x="55053" y="33880"/>
                        <a:pt x="51136" y="34702"/>
                      </a:cubicBezTo>
                      <a:cubicBezTo>
                        <a:pt x="40906" y="38550"/>
                        <a:pt x="29807" y="37122"/>
                        <a:pt x="21886" y="29191"/>
                      </a:cubicBezTo>
                      <a:cubicBezTo>
                        <a:pt x="3282" y="14680"/>
                        <a:pt x="14231" y="-2686"/>
                        <a:pt x="5251" y="349"/>
                      </a:cubicBezTo>
                      <a:cubicBezTo>
                        <a:pt x="-17630" y="20116"/>
                        <a:pt x="40755" y="71164"/>
                        <a:pt x="56132" y="41197"/>
                      </a:cubicBezTo>
                      <a:close/>
                    </a:path>
                  </a:pathLst>
                </a:custGeom>
                <a:solidFill>
                  <a:srgbClr val="000000"/>
                </a:solidFill>
                <a:ln w="9463" cap="flat">
                  <a:noFill/>
                  <a:prstDash val="solid"/>
                  <a:miter/>
                </a:ln>
              </p:spPr>
              <p:txBody>
                <a:bodyPr rtlCol="0" anchor="ctr"/>
                <a:lstStyle/>
                <a:p>
                  <a:endParaRPr lang="en-BE"/>
                </a:p>
              </p:txBody>
            </p:sp>
            <p:sp>
              <p:nvSpPr>
                <p:cNvPr id="26" name="Freeform 25">
                  <a:extLst>
                    <a:ext uri="{FF2B5EF4-FFF2-40B4-BE49-F238E27FC236}">
                      <a16:creationId xmlns:a16="http://schemas.microsoft.com/office/drawing/2014/main" id="{B6647380-3897-C277-99FE-66E0EB6E90BA}"/>
                    </a:ext>
                  </a:extLst>
                </p:cNvPr>
                <p:cNvSpPr/>
                <p:nvPr/>
              </p:nvSpPr>
              <p:spPr>
                <a:xfrm>
                  <a:off x="6195256" y="3053331"/>
                  <a:ext cx="30408" cy="72107"/>
                </a:xfrm>
                <a:custGeom>
                  <a:avLst/>
                  <a:gdLst>
                    <a:gd name="connsiteX0" fmla="*/ 25945 w 30408"/>
                    <a:gd name="connsiteY0" fmla="*/ 70107 h 72107"/>
                    <a:gd name="connsiteX1" fmla="*/ 4928 w 30408"/>
                    <a:gd name="connsiteY1" fmla="*/ 596 h 72107"/>
                    <a:gd name="connsiteX2" fmla="*/ 386 w 30408"/>
                    <a:gd name="connsiteY2" fmla="*/ 5134 h 72107"/>
                    <a:gd name="connsiteX3" fmla="*/ 15697 w 30408"/>
                    <a:gd name="connsiteY3" fmla="*/ 35347 h 72107"/>
                    <a:gd name="connsiteX4" fmla="*/ 17703 w 30408"/>
                    <a:gd name="connsiteY4" fmla="*/ 67876 h 72107"/>
                    <a:gd name="connsiteX5" fmla="*/ 25945 w 30408"/>
                    <a:gd name="connsiteY5" fmla="*/ 70107 h 7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08" h="72107">
                      <a:moveTo>
                        <a:pt x="25945" y="70107"/>
                      </a:moveTo>
                      <a:cubicBezTo>
                        <a:pt x="38587" y="49499"/>
                        <a:pt x="22093" y="14427"/>
                        <a:pt x="4928" y="596"/>
                      </a:cubicBezTo>
                      <a:cubicBezTo>
                        <a:pt x="2155" y="-1521"/>
                        <a:pt x="-1138" y="2478"/>
                        <a:pt x="386" y="5134"/>
                      </a:cubicBezTo>
                      <a:cubicBezTo>
                        <a:pt x="6054" y="14994"/>
                        <a:pt x="12309" y="24362"/>
                        <a:pt x="15697" y="35347"/>
                      </a:cubicBezTo>
                      <a:cubicBezTo>
                        <a:pt x="19132" y="46511"/>
                        <a:pt x="18469" y="56456"/>
                        <a:pt x="17703" y="67876"/>
                      </a:cubicBezTo>
                      <a:cubicBezTo>
                        <a:pt x="17381" y="72612"/>
                        <a:pt x="23645" y="73397"/>
                        <a:pt x="25945" y="70107"/>
                      </a:cubicBezTo>
                      <a:close/>
                    </a:path>
                  </a:pathLst>
                </a:custGeom>
                <a:solidFill>
                  <a:srgbClr val="000000"/>
                </a:solidFill>
                <a:ln w="9463" cap="flat">
                  <a:noFill/>
                  <a:prstDash val="solid"/>
                  <a:miter/>
                </a:ln>
              </p:spPr>
              <p:txBody>
                <a:bodyPr rtlCol="0" anchor="ctr"/>
                <a:lstStyle/>
                <a:p>
                  <a:endParaRPr lang="en-BE"/>
                </a:p>
              </p:txBody>
            </p:sp>
            <p:sp>
              <p:nvSpPr>
                <p:cNvPr id="27" name="Freeform 26">
                  <a:extLst>
                    <a:ext uri="{FF2B5EF4-FFF2-40B4-BE49-F238E27FC236}">
                      <a16:creationId xmlns:a16="http://schemas.microsoft.com/office/drawing/2014/main" id="{39F9E2D0-9D72-F35D-CDE9-F86C02F0CD92}"/>
                    </a:ext>
                  </a:extLst>
                </p:cNvPr>
                <p:cNvSpPr/>
                <p:nvPr/>
              </p:nvSpPr>
              <p:spPr>
                <a:xfrm>
                  <a:off x="6205386" y="3013241"/>
                  <a:ext cx="34565" cy="87044"/>
                </a:xfrm>
                <a:custGeom>
                  <a:avLst/>
                  <a:gdLst>
                    <a:gd name="connsiteX0" fmla="*/ 268 w 34565"/>
                    <a:gd name="connsiteY0" fmla="*/ 4044 h 87044"/>
                    <a:gd name="connsiteX1" fmla="*/ 25032 w 34565"/>
                    <a:gd name="connsiteY1" fmla="*/ 82838 h 87044"/>
                    <a:gd name="connsiteX2" fmla="*/ 33397 w 34565"/>
                    <a:gd name="connsiteY2" fmla="*/ 83973 h 87044"/>
                    <a:gd name="connsiteX3" fmla="*/ 4432 w 34565"/>
                    <a:gd name="connsiteY3" fmla="*/ 840 h 87044"/>
                    <a:gd name="connsiteX4" fmla="*/ 268 w 34565"/>
                    <a:gd name="connsiteY4" fmla="*/ 4044 h 8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 h="87044">
                      <a:moveTo>
                        <a:pt x="268" y="4044"/>
                      </a:moveTo>
                      <a:cubicBezTo>
                        <a:pt x="17036" y="35004"/>
                        <a:pt x="23206" y="46764"/>
                        <a:pt x="25032" y="82838"/>
                      </a:cubicBezTo>
                      <a:cubicBezTo>
                        <a:pt x="25505" y="87177"/>
                        <a:pt x="32441" y="89096"/>
                        <a:pt x="33397" y="83973"/>
                      </a:cubicBezTo>
                      <a:cubicBezTo>
                        <a:pt x="38829" y="54677"/>
                        <a:pt x="24663" y="21798"/>
                        <a:pt x="4432" y="840"/>
                      </a:cubicBezTo>
                      <a:cubicBezTo>
                        <a:pt x="2217" y="-1467"/>
                        <a:pt x="-943" y="1435"/>
                        <a:pt x="268" y="4044"/>
                      </a:cubicBezTo>
                      <a:close/>
                    </a:path>
                  </a:pathLst>
                </a:custGeom>
                <a:solidFill>
                  <a:srgbClr val="000000"/>
                </a:solidFill>
                <a:ln w="9463" cap="flat">
                  <a:noFill/>
                  <a:prstDash val="solid"/>
                  <a:miter/>
                </a:ln>
              </p:spPr>
              <p:txBody>
                <a:bodyPr rtlCol="0" anchor="ctr"/>
                <a:lstStyle/>
                <a:p>
                  <a:endParaRPr lang="en-BE"/>
                </a:p>
              </p:txBody>
            </p:sp>
            <p:sp>
              <p:nvSpPr>
                <p:cNvPr id="28" name="Freeform 27">
                  <a:extLst>
                    <a:ext uri="{FF2B5EF4-FFF2-40B4-BE49-F238E27FC236}">
                      <a16:creationId xmlns:a16="http://schemas.microsoft.com/office/drawing/2014/main" id="{F21D7787-B3AC-8B54-14AD-D1AC81016ADE}"/>
                    </a:ext>
                  </a:extLst>
                </p:cNvPr>
                <p:cNvSpPr/>
                <p:nvPr/>
              </p:nvSpPr>
              <p:spPr>
                <a:xfrm>
                  <a:off x="6249221" y="2932383"/>
                  <a:ext cx="30379" cy="114348"/>
                </a:xfrm>
                <a:custGeom>
                  <a:avLst/>
                  <a:gdLst>
                    <a:gd name="connsiteX0" fmla="*/ 7531 w 30379"/>
                    <a:gd name="connsiteY0" fmla="*/ 113471 h 114348"/>
                    <a:gd name="connsiteX1" fmla="*/ 7711 w 30379"/>
                    <a:gd name="connsiteY1" fmla="*/ 332 h 114348"/>
                    <a:gd name="connsiteX2" fmla="*/ 2790 w 30379"/>
                    <a:gd name="connsiteY2" fmla="*/ 5248 h 114348"/>
                    <a:gd name="connsiteX3" fmla="*/ 9310 w 30379"/>
                    <a:gd name="connsiteY3" fmla="*/ 84203 h 114348"/>
                    <a:gd name="connsiteX4" fmla="*/ 7531 w 30379"/>
                    <a:gd name="connsiteY4" fmla="*/ 113471 h 11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79" h="114348">
                      <a:moveTo>
                        <a:pt x="7531" y="113471"/>
                      </a:moveTo>
                      <a:cubicBezTo>
                        <a:pt x="31586" y="89629"/>
                        <a:pt x="43726" y="18757"/>
                        <a:pt x="7711" y="332"/>
                      </a:cubicBezTo>
                      <a:cubicBezTo>
                        <a:pt x="4806" y="-1029"/>
                        <a:pt x="491" y="2025"/>
                        <a:pt x="2790" y="5248"/>
                      </a:cubicBezTo>
                      <a:cubicBezTo>
                        <a:pt x="22766" y="27180"/>
                        <a:pt x="19587" y="58480"/>
                        <a:pt x="9310" y="84203"/>
                      </a:cubicBezTo>
                      <a:cubicBezTo>
                        <a:pt x="7550" y="90262"/>
                        <a:pt x="-9568" y="119776"/>
                        <a:pt x="7531" y="113471"/>
                      </a:cubicBezTo>
                      <a:close/>
                    </a:path>
                  </a:pathLst>
                </a:custGeom>
                <a:solidFill>
                  <a:srgbClr val="000000"/>
                </a:solidFill>
                <a:ln w="9463" cap="flat">
                  <a:noFill/>
                  <a:prstDash val="solid"/>
                  <a:miter/>
                </a:ln>
              </p:spPr>
              <p:txBody>
                <a:bodyPr rtlCol="0" anchor="ctr"/>
                <a:lstStyle/>
                <a:p>
                  <a:endParaRPr lang="en-BE"/>
                </a:p>
              </p:txBody>
            </p:sp>
            <p:sp>
              <p:nvSpPr>
                <p:cNvPr id="29" name="Freeform 28">
                  <a:extLst>
                    <a:ext uri="{FF2B5EF4-FFF2-40B4-BE49-F238E27FC236}">
                      <a16:creationId xmlns:a16="http://schemas.microsoft.com/office/drawing/2014/main" id="{84534794-9236-8D6A-7007-C8B72A9B9F59}"/>
                    </a:ext>
                  </a:extLst>
                </p:cNvPr>
                <p:cNvSpPr/>
                <p:nvPr/>
              </p:nvSpPr>
              <p:spPr>
                <a:xfrm>
                  <a:off x="6228657" y="2954798"/>
                  <a:ext cx="18315" cy="59192"/>
                </a:xfrm>
                <a:custGeom>
                  <a:avLst/>
                  <a:gdLst>
                    <a:gd name="connsiteX0" fmla="*/ 6284 w 18315"/>
                    <a:gd name="connsiteY0" fmla="*/ 3810 h 59192"/>
                    <a:gd name="connsiteX1" fmla="*/ 20 w 18315"/>
                    <a:gd name="connsiteY1" fmla="*/ 54868 h 59192"/>
                    <a:gd name="connsiteX2" fmla="*/ 6682 w 18315"/>
                    <a:gd name="connsiteY2" fmla="*/ 58687 h 59192"/>
                    <a:gd name="connsiteX3" fmla="*/ 18226 w 18315"/>
                    <a:gd name="connsiteY3" fmla="*/ 31745 h 59192"/>
                    <a:gd name="connsiteX4" fmla="*/ 11744 w 18315"/>
                    <a:gd name="connsiteY4" fmla="*/ 1523 h 59192"/>
                    <a:gd name="connsiteX5" fmla="*/ 6284 w 18315"/>
                    <a:gd name="connsiteY5" fmla="*/ 3810 h 5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5" h="59192">
                      <a:moveTo>
                        <a:pt x="6284" y="3810"/>
                      </a:moveTo>
                      <a:cubicBezTo>
                        <a:pt x="11820" y="26848"/>
                        <a:pt x="7543" y="34449"/>
                        <a:pt x="20" y="54868"/>
                      </a:cubicBezTo>
                      <a:cubicBezTo>
                        <a:pt x="-330" y="58385"/>
                        <a:pt x="3985" y="60124"/>
                        <a:pt x="6682" y="58687"/>
                      </a:cubicBezTo>
                      <a:cubicBezTo>
                        <a:pt x="15009" y="54225"/>
                        <a:pt x="17715" y="40452"/>
                        <a:pt x="18226" y="31745"/>
                      </a:cubicBezTo>
                      <a:cubicBezTo>
                        <a:pt x="18841" y="21186"/>
                        <a:pt x="16230" y="11004"/>
                        <a:pt x="11744" y="1523"/>
                      </a:cubicBezTo>
                      <a:cubicBezTo>
                        <a:pt x="10249" y="-1654"/>
                        <a:pt x="5556" y="643"/>
                        <a:pt x="6284" y="3810"/>
                      </a:cubicBezTo>
                      <a:close/>
                    </a:path>
                  </a:pathLst>
                </a:custGeom>
                <a:solidFill>
                  <a:srgbClr val="000000"/>
                </a:solidFill>
                <a:ln w="9463" cap="flat">
                  <a:noFill/>
                  <a:prstDash val="solid"/>
                  <a:miter/>
                </a:ln>
              </p:spPr>
              <p:txBody>
                <a:bodyPr rtlCol="0" anchor="ctr"/>
                <a:lstStyle/>
                <a:p>
                  <a:endParaRPr lang="en-BE"/>
                </a:p>
              </p:txBody>
            </p:sp>
            <p:sp>
              <p:nvSpPr>
                <p:cNvPr id="30" name="Freeform 29">
                  <a:extLst>
                    <a:ext uri="{FF2B5EF4-FFF2-40B4-BE49-F238E27FC236}">
                      <a16:creationId xmlns:a16="http://schemas.microsoft.com/office/drawing/2014/main" id="{CA2A0DC6-270B-DB52-7586-2FB658C9E58D}"/>
                    </a:ext>
                  </a:extLst>
                </p:cNvPr>
                <p:cNvSpPr/>
                <p:nvPr/>
              </p:nvSpPr>
              <p:spPr>
                <a:xfrm>
                  <a:off x="6292965" y="2898616"/>
                  <a:ext cx="49332" cy="80870"/>
                </a:xfrm>
                <a:custGeom>
                  <a:avLst/>
                  <a:gdLst>
                    <a:gd name="connsiteX0" fmla="*/ 25844 w 49332"/>
                    <a:gd name="connsiteY0" fmla="*/ 65854 h 80870"/>
                    <a:gd name="connsiteX1" fmla="*/ 49236 w 49332"/>
                    <a:gd name="connsiteY1" fmla="*/ 74305 h 80870"/>
                    <a:gd name="connsiteX2" fmla="*/ 21198 w 49332"/>
                    <a:gd name="connsiteY2" fmla="*/ 42637 h 80870"/>
                    <a:gd name="connsiteX3" fmla="*/ 10912 w 49332"/>
                    <a:gd name="connsiteY3" fmla="*/ 24259 h 80870"/>
                    <a:gd name="connsiteX4" fmla="*/ 8897 w 49332"/>
                    <a:gd name="connsiteY4" fmla="*/ 2639 h 80870"/>
                    <a:gd name="connsiteX5" fmla="*/ 3844 w 49332"/>
                    <a:gd name="connsiteY5" fmla="*/ 1269 h 80870"/>
                    <a:gd name="connsiteX6" fmla="*/ 25844 w 49332"/>
                    <a:gd name="connsiteY6" fmla="*/ 65854 h 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32" h="80870">
                      <a:moveTo>
                        <a:pt x="25844" y="65854"/>
                      </a:moveTo>
                      <a:cubicBezTo>
                        <a:pt x="29573" y="70675"/>
                        <a:pt x="50940" y="91218"/>
                        <a:pt x="49236" y="74305"/>
                      </a:cubicBezTo>
                      <a:cubicBezTo>
                        <a:pt x="42026" y="62129"/>
                        <a:pt x="29137" y="54406"/>
                        <a:pt x="21198" y="42637"/>
                      </a:cubicBezTo>
                      <a:cubicBezTo>
                        <a:pt x="16997" y="37040"/>
                        <a:pt x="13287" y="30867"/>
                        <a:pt x="10912" y="24259"/>
                      </a:cubicBezTo>
                      <a:cubicBezTo>
                        <a:pt x="8319" y="17046"/>
                        <a:pt x="8594" y="10155"/>
                        <a:pt x="8897" y="2639"/>
                      </a:cubicBezTo>
                      <a:cubicBezTo>
                        <a:pt x="9010" y="-121"/>
                        <a:pt x="5197" y="-944"/>
                        <a:pt x="3844" y="1269"/>
                      </a:cubicBezTo>
                      <a:cubicBezTo>
                        <a:pt x="-8297" y="24174"/>
                        <a:pt x="10884" y="49339"/>
                        <a:pt x="25844" y="65854"/>
                      </a:cubicBezTo>
                      <a:close/>
                    </a:path>
                  </a:pathLst>
                </a:custGeom>
                <a:solidFill>
                  <a:srgbClr val="000000"/>
                </a:solidFill>
                <a:ln w="9463" cap="flat">
                  <a:noFill/>
                  <a:prstDash val="solid"/>
                  <a:miter/>
                </a:ln>
              </p:spPr>
              <p:txBody>
                <a:bodyPr rtlCol="0" anchor="ctr"/>
                <a:lstStyle/>
                <a:p>
                  <a:endParaRPr lang="en-BE"/>
                </a:p>
              </p:txBody>
            </p:sp>
            <p:sp>
              <p:nvSpPr>
                <p:cNvPr id="31" name="Freeform 30">
                  <a:extLst>
                    <a:ext uri="{FF2B5EF4-FFF2-40B4-BE49-F238E27FC236}">
                      <a16:creationId xmlns:a16="http://schemas.microsoft.com/office/drawing/2014/main" id="{C22113C7-E563-277F-92D7-D14DC8F18C83}"/>
                    </a:ext>
                  </a:extLst>
                </p:cNvPr>
                <p:cNvSpPr/>
                <p:nvPr/>
              </p:nvSpPr>
              <p:spPr>
                <a:xfrm>
                  <a:off x="6186912" y="2907860"/>
                  <a:ext cx="52276" cy="86080"/>
                </a:xfrm>
                <a:custGeom>
                  <a:avLst/>
                  <a:gdLst>
                    <a:gd name="connsiteX0" fmla="*/ 10112 w 52276"/>
                    <a:gd name="connsiteY0" fmla="*/ 81378 h 86080"/>
                    <a:gd name="connsiteX1" fmla="*/ 50792 w 52276"/>
                    <a:gd name="connsiteY1" fmla="*/ 5297 h 86080"/>
                    <a:gd name="connsiteX2" fmla="*/ 48578 w 52276"/>
                    <a:gd name="connsiteY2" fmla="*/ 51 h 86080"/>
                    <a:gd name="connsiteX3" fmla="*/ 10112 w 52276"/>
                    <a:gd name="connsiteY3" fmla="*/ 81378 h 86080"/>
                  </a:gdLst>
                  <a:ahLst/>
                  <a:cxnLst>
                    <a:cxn ang="0">
                      <a:pos x="connsiteX0" y="connsiteY0"/>
                    </a:cxn>
                    <a:cxn ang="0">
                      <a:pos x="connsiteX1" y="connsiteY1"/>
                    </a:cxn>
                    <a:cxn ang="0">
                      <a:pos x="connsiteX2" y="connsiteY2"/>
                    </a:cxn>
                    <a:cxn ang="0">
                      <a:pos x="connsiteX3" y="connsiteY3"/>
                    </a:cxn>
                  </a:cxnLst>
                  <a:rect l="l" t="t" r="r" b="b"/>
                  <a:pathLst>
                    <a:path w="52276" h="86080">
                      <a:moveTo>
                        <a:pt x="10112" y="81378"/>
                      </a:moveTo>
                      <a:cubicBezTo>
                        <a:pt x="13802" y="51354"/>
                        <a:pt x="20568" y="19279"/>
                        <a:pt x="50792" y="5297"/>
                      </a:cubicBezTo>
                      <a:cubicBezTo>
                        <a:pt x="53924" y="3851"/>
                        <a:pt x="51578" y="-517"/>
                        <a:pt x="48578" y="51"/>
                      </a:cubicBezTo>
                      <a:cubicBezTo>
                        <a:pt x="-3098" y="7453"/>
                        <a:pt x="-9239" y="108831"/>
                        <a:pt x="10112" y="81378"/>
                      </a:cubicBezTo>
                      <a:close/>
                    </a:path>
                  </a:pathLst>
                </a:custGeom>
                <a:solidFill>
                  <a:srgbClr val="000000"/>
                </a:solidFill>
                <a:ln w="9463" cap="flat">
                  <a:noFill/>
                  <a:prstDash val="solid"/>
                  <a:miter/>
                </a:ln>
              </p:spPr>
              <p:txBody>
                <a:bodyPr rtlCol="0" anchor="ctr"/>
                <a:lstStyle/>
                <a:p>
                  <a:endParaRPr lang="en-BE"/>
                </a:p>
              </p:txBody>
            </p:sp>
            <p:sp>
              <p:nvSpPr>
                <p:cNvPr id="32" name="Freeform 31">
                  <a:extLst>
                    <a:ext uri="{FF2B5EF4-FFF2-40B4-BE49-F238E27FC236}">
                      <a16:creationId xmlns:a16="http://schemas.microsoft.com/office/drawing/2014/main" id="{C10D80AB-385F-F531-689A-4131D80B93D2}"/>
                    </a:ext>
                  </a:extLst>
                </p:cNvPr>
                <p:cNvSpPr/>
                <p:nvPr/>
              </p:nvSpPr>
              <p:spPr>
                <a:xfrm>
                  <a:off x="6482028" y="2948214"/>
                  <a:ext cx="35407" cy="47073"/>
                </a:xfrm>
                <a:custGeom>
                  <a:avLst/>
                  <a:gdLst>
                    <a:gd name="connsiteX0" fmla="*/ 29812 w 35407"/>
                    <a:gd name="connsiteY0" fmla="*/ 46960 h 47073"/>
                    <a:gd name="connsiteX1" fmla="*/ 33304 w 35407"/>
                    <a:gd name="connsiteY1" fmla="*/ 38679 h 47073"/>
                    <a:gd name="connsiteX2" fmla="*/ 14587 w 35407"/>
                    <a:gd name="connsiteY2" fmla="*/ 21540 h 47073"/>
                    <a:gd name="connsiteX3" fmla="*/ 4234 w 35407"/>
                    <a:gd name="connsiteY3" fmla="*/ 847 h 47073"/>
                    <a:gd name="connsiteX4" fmla="*/ 998 w 35407"/>
                    <a:gd name="connsiteY4" fmla="*/ 1272 h 47073"/>
                    <a:gd name="connsiteX5" fmla="*/ 29812 w 35407"/>
                    <a:gd name="connsiteY5" fmla="*/ 46960 h 4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07" h="47073">
                      <a:moveTo>
                        <a:pt x="29812" y="46960"/>
                      </a:moveTo>
                      <a:cubicBezTo>
                        <a:pt x="34969" y="47991"/>
                        <a:pt x="37487" y="41695"/>
                        <a:pt x="33304" y="38679"/>
                      </a:cubicBezTo>
                      <a:cubicBezTo>
                        <a:pt x="26207" y="33574"/>
                        <a:pt x="19507" y="28990"/>
                        <a:pt x="14587" y="21540"/>
                      </a:cubicBezTo>
                      <a:cubicBezTo>
                        <a:pt x="10272" y="15017"/>
                        <a:pt x="8341" y="7370"/>
                        <a:pt x="4234" y="847"/>
                      </a:cubicBezTo>
                      <a:cubicBezTo>
                        <a:pt x="3402" y="-477"/>
                        <a:pt x="1481" y="-184"/>
                        <a:pt x="998" y="1272"/>
                      </a:cubicBezTo>
                      <a:cubicBezTo>
                        <a:pt x="-4471" y="17825"/>
                        <a:pt x="13574" y="43727"/>
                        <a:pt x="29812" y="46960"/>
                      </a:cubicBezTo>
                      <a:close/>
                    </a:path>
                  </a:pathLst>
                </a:custGeom>
                <a:solidFill>
                  <a:srgbClr val="000000"/>
                </a:solidFill>
                <a:ln w="9463" cap="flat">
                  <a:noFill/>
                  <a:prstDash val="solid"/>
                  <a:miter/>
                </a:ln>
              </p:spPr>
              <p:txBody>
                <a:bodyPr rtlCol="0" anchor="ctr"/>
                <a:lstStyle/>
                <a:p>
                  <a:endParaRPr lang="en-BE"/>
                </a:p>
              </p:txBody>
            </p:sp>
          </p:grpSp>
          <p:sp>
            <p:nvSpPr>
              <p:cNvPr id="33" name="Freeform 32">
                <a:extLst>
                  <a:ext uri="{FF2B5EF4-FFF2-40B4-BE49-F238E27FC236}">
                    <a16:creationId xmlns:a16="http://schemas.microsoft.com/office/drawing/2014/main" id="{DA0C06BB-837B-4B11-F878-38D4FD97A6BC}"/>
                  </a:ext>
                </a:extLst>
              </p:cNvPr>
              <p:cNvSpPr/>
              <p:nvPr/>
            </p:nvSpPr>
            <p:spPr>
              <a:xfrm>
                <a:off x="6161267" y="3130767"/>
                <a:ext cx="40291" cy="29711"/>
              </a:xfrm>
              <a:custGeom>
                <a:avLst/>
                <a:gdLst>
                  <a:gd name="connsiteX0" fmla="*/ 24155 w 40291"/>
                  <a:gd name="connsiteY0" fmla="*/ 2456 h 29711"/>
                  <a:gd name="connsiteX1" fmla="*/ 1359 w 40291"/>
                  <a:gd name="connsiteY1" fmla="*/ 4876 h 29711"/>
                  <a:gd name="connsiteX2" fmla="*/ 5286 w 40291"/>
                  <a:gd name="connsiteY2" fmla="*/ 11616 h 29711"/>
                  <a:gd name="connsiteX3" fmla="*/ 30968 w 40291"/>
                  <a:gd name="connsiteY3" fmla="*/ 28783 h 29711"/>
                  <a:gd name="connsiteX4" fmla="*/ 40289 w 40291"/>
                  <a:gd name="connsiteY4" fmla="*/ 23442 h 29711"/>
                  <a:gd name="connsiteX5" fmla="*/ 24155 w 40291"/>
                  <a:gd name="connsiteY5" fmla="*/ 2456 h 2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91" h="29711">
                    <a:moveTo>
                      <a:pt x="24155" y="2456"/>
                    </a:moveTo>
                    <a:cubicBezTo>
                      <a:pt x="16254" y="-1534"/>
                      <a:pt x="8182" y="-617"/>
                      <a:pt x="1359" y="4876"/>
                    </a:cubicBezTo>
                    <a:cubicBezTo>
                      <a:pt x="-2132" y="7683"/>
                      <a:pt x="1804" y="12192"/>
                      <a:pt x="5286" y="11616"/>
                    </a:cubicBezTo>
                    <a:cubicBezTo>
                      <a:pt x="19130" y="8572"/>
                      <a:pt x="22669" y="21731"/>
                      <a:pt x="30968" y="28783"/>
                    </a:cubicBezTo>
                    <a:cubicBezTo>
                      <a:pt x="35009" y="31477"/>
                      <a:pt x="40194" y="27885"/>
                      <a:pt x="40289" y="23442"/>
                    </a:cubicBezTo>
                    <a:cubicBezTo>
                      <a:pt x="40469" y="14981"/>
                      <a:pt x="31262" y="6048"/>
                      <a:pt x="24155" y="2456"/>
                    </a:cubicBezTo>
                    <a:close/>
                  </a:path>
                </a:pathLst>
              </a:custGeom>
              <a:solidFill>
                <a:srgbClr val="000000"/>
              </a:solidFill>
              <a:ln w="9463" cap="flat">
                <a:noFill/>
                <a:prstDash val="solid"/>
                <a:miter/>
              </a:ln>
            </p:spPr>
            <p:txBody>
              <a:bodyPr rtlCol="0" anchor="ctr"/>
              <a:lstStyle/>
              <a:p>
                <a:endParaRPr lang="en-BE"/>
              </a:p>
            </p:txBody>
          </p:sp>
          <p:sp>
            <p:nvSpPr>
              <p:cNvPr id="34" name="Freeform 33">
                <a:extLst>
                  <a:ext uri="{FF2B5EF4-FFF2-40B4-BE49-F238E27FC236}">
                    <a16:creationId xmlns:a16="http://schemas.microsoft.com/office/drawing/2014/main" id="{7C479F0E-2464-8EB9-957C-DDD85143FD11}"/>
                  </a:ext>
                </a:extLst>
              </p:cNvPr>
              <p:cNvSpPr/>
              <p:nvPr/>
            </p:nvSpPr>
            <p:spPr>
              <a:xfrm>
                <a:off x="5420229" y="2841291"/>
                <a:ext cx="1358078" cy="1163167"/>
              </a:xfrm>
              <a:custGeom>
                <a:avLst/>
                <a:gdLst>
                  <a:gd name="connsiteX0" fmla="*/ 1330772 w 1358078"/>
                  <a:gd name="connsiteY0" fmla="*/ 1022507 h 1163167"/>
                  <a:gd name="connsiteX1" fmla="*/ 1221619 w 1358078"/>
                  <a:gd name="connsiteY1" fmla="*/ 982169 h 1163167"/>
                  <a:gd name="connsiteX2" fmla="*/ 1165571 w 1358078"/>
                  <a:gd name="connsiteY2" fmla="*/ 982614 h 1163167"/>
                  <a:gd name="connsiteX3" fmla="*/ 1115409 w 1358078"/>
                  <a:gd name="connsiteY3" fmla="*/ 849255 h 1163167"/>
                  <a:gd name="connsiteX4" fmla="*/ 1070433 w 1358078"/>
                  <a:gd name="connsiteY4" fmla="*/ 778355 h 1163167"/>
                  <a:gd name="connsiteX5" fmla="*/ 1059835 w 1358078"/>
                  <a:gd name="connsiteY5" fmla="*/ 756668 h 1163167"/>
                  <a:gd name="connsiteX6" fmla="*/ 1072061 w 1358078"/>
                  <a:gd name="connsiteY6" fmla="*/ 737431 h 1163167"/>
                  <a:gd name="connsiteX7" fmla="*/ 1079394 w 1358078"/>
                  <a:gd name="connsiteY7" fmla="*/ 706679 h 1163167"/>
                  <a:gd name="connsiteX8" fmla="*/ 1076745 w 1358078"/>
                  <a:gd name="connsiteY8" fmla="*/ 681996 h 1163167"/>
                  <a:gd name="connsiteX9" fmla="*/ 1006891 w 1358078"/>
                  <a:gd name="connsiteY9" fmla="*/ 498922 h 1163167"/>
                  <a:gd name="connsiteX10" fmla="*/ 1133966 w 1358078"/>
                  <a:gd name="connsiteY10" fmla="*/ 333270 h 1163167"/>
                  <a:gd name="connsiteX11" fmla="*/ 1137297 w 1358078"/>
                  <a:gd name="connsiteY11" fmla="*/ 185287 h 1163167"/>
                  <a:gd name="connsiteX12" fmla="*/ 849695 w 1358078"/>
                  <a:gd name="connsiteY12" fmla="*/ 10475 h 1163167"/>
                  <a:gd name="connsiteX13" fmla="*/ 726850 w 1358078"/>
                  <a:gd name="connsiteY13" fmla="*/ 254543 h 1163167"/>
                  <a:gd name="connsiteX14" fmla="*/ 784280 w 1358078"/>
                  <a:gd name="connsiteY14" fmla="*/ 382437 h 1163167"/>
                  <a:gd name="connsiteX15" fmla="*/ 783106 w 1358078"/>
                  <a:gd name="connsiteY15" fmla="*/ 399765 h 1163167"/>
                  <a:gd name="connsiteX16" fmla="*/ 555300 w 1358078"/>
                  <a:gd name="connsiteY16" fmla="*/ 507477 h 1163167"/>
                  <a:gd name="connsiteX17" fmla="*/ 338073 w 1358078"/>
                  <a:gd name="connsiteY17" fmla="*/ 585118 h 1163167"/>
                  <a:gd name="connsiteX18" fmla="*/ 239680 w 1358078"/>
                  <a:gd name="connsiteY18" fmla="*/ 646763 h 1163167"/>
                  <a:gd name="connsiteX19" fmla="*/ 188477 w 1358078"/>
                  <a:gd name="connsiteY19" fmla="*/ 860410 h 1163167"/>
                  <a:gd name="connsiteX20" fmla="*/ 84235 w 1358078"/>
                  <a:gd name="connsiteY20" fmla="*/ 834999 h 1163167"/>
                  <a:gd name="connsiteX21" fmla="*/ 405 w 1358078"/>
                  <a:gd name="connsiteY21" fmla="*/ 945481 h 1163167"/>
                  <a:gd name="connsiteX22" fmla="*/ 21336 w 1358078"/>
                  <a:gd name="connsiteY22" fmla="*/ 1056256 h 1163167"/>
                  <a:gd name="connsiteX23" fmla="*/ 97322 w 1358078"/>
                  <a:gd name="connsiteY23" fmla="*/ 1049695 h 1163167"/>
                  <a:gd name="connsiteX24" fmla="*/ 126581 w 1358078"/>
                  <a:gd name="connsiteY24" fmla="*/ 1016031 h 1163167"/>
                  <a:gd name="connsiteX25" fmla="*/ 242367 w 1358078"/>
                  <a:gd name="connsiteY25" fmla="*/ 1082886 h 1163167"/>
                  <a:gd name="connsiteX26" fmla="*/ 483345 w 1358078"/>
                  <a:gd name="connsiteY26" fmla="*/ 1033019 h 1163167"/>
                  <a:gd name="connsiteX27" fmla="*/ 589375 w 1358078"/>
                  <a:gd name="connsiteY27" fmla="*/ 968424 h 1163167"/>
                  <a:gd name="connsiteX28" fmla="*/ 633396 w 1358078"/>
                  <a:gd name="connsiteY28" fmla="*/ 1079502 h 1163167"/>
                  <a:gd name="connsiteX29" fmla="*/ 759563 w 1358078"/>
                  <a:gd name="connsiteY29" fmla="*/ 1145429 h 1163167"/>
                  <a:gd name="connsiteX30" fmla="*/ 835322 w 1358078"/>
                  <a:gd name="connsiteY30" fmla="*/ 1160281 h 1163167"/>
                  <a:gd name="connsiteX31" fmla="*/ 856679 w 1358078"/>
                  <a:gd name="connsiteY31" fmla="*/ 1116124 h 1163167"/>
                  <a:gd name="connsiteX32" fmla="*/ 911563 w 1358078"/>
                  <a:gd name="connsiteY32" fmla="*/ 1135352 h 1163167"/>
                  <a:gd name="connsiteX33" fmla="*/ 937926 w 1358078"/>
                  <a:gd name="connsiteY33" fmla="*/ 1108609 h 1163167"/>
                  <a:gd name="connsiteX34" fmla="*/ 950937 w 1358078"/>
                  <a:gd name="connsiteY34" fmla="*/ 1081392 h 1163167"/>
                  <a:gd name="connsiteX35" fmla="*/ 938513 w 1358078"/>
                  <a:gd name="connsiteY35" fmla="*/ 1067401 h 1163167"/>
                  <a:gd name="connsiteX36" fmla="*/ 936015 w 1358078"/>
                  <a:gd name="connsiteY36" fmla="*/ 1032707 h 1163167"/>
                  <a:gd name="connsiteX37" fmla="*/ 899432 w 1358078"/>
                  <a:gd name="connsiteY37" fmla="*/ 1008894 h 1163167"/>
                  <a:gd name="connsiteX38" fmla="*/ 860076 w 1358078"/>
                  <a:gd name="connsiteY38" fmla="*/ 989676 h 1163167"/>
                  <a:gd name="connsiteX39" fmla="*/ 779775 w 1358078"/>
                  <a:gd name="connsiteY39" fmla="*/ 1006909 h 1163167"/>
                  <a:gd name="connsiteX40" fmla="*/ 759515 w 1358078"/>
                  <a:gd name="connsiteY40" fmla="*/ 1011664 h 1163167"/>
                  <a:gd name="connsiteX41" fmla="*/ 737751 w 1358078"/>
                  <a:gd name="connsiteY41" fmla="*/ 908707 h 1163167"/>
                  <a:gd name="connsiteX42" fmla="*/ 729717 w 1358078"/>
                  <a:gd name="connsiteY42" fmla="*/ 874968 h 1163167"/>
                  <a:gd name="connsiteX43" fmla="*/ 837914 w 1358078"/>
                  <a:gd name="connsiteY43" fmla="*/ 827437 h 1163167"/>
                  <a:gd name="connsiteX44" fmla="*/ 921556 w 1358078"/>
                  <a:gd name="connsiteY44" fmla="*/ 777617 h 1163167"/>
                  <a:gd name="connsiteX45" fmla="*/ 931737 w 1358078"/>
                  <a:gd name="connsiteY45" fmla="*/ 783053 h 1163167"/>
                  <a:gd name="connsiteX46" fmla="*/ 930848 w 1358078"/>
                  <a:gd name="connsiteY46" fmla="*/ 785794 h 1163167"/>
                  <a:gd name="connsiteX47" fmla="*/ 935646 w 1358078"/>
                  <a:gd name="connsiteY47" fmla="*/ 823863 h 1163167"/>
                  <a:gd name="connsiteX48" fmla="*/ 980991 w 1358078"/>
                  <a:gd name="connsiteY48" fmla="*/ 928285 h 1163167"/>
                  <a:gd name="connsiteX49" fmla="*/ 1092424 w 1358078"/>
                  <a:gd name="connsiteY49" fmla="*/ 1064253 h 1163167"/>
                  <a:gd name="connsiteX50" fmla="*/ 1124522 w 1358078"/>
                  <a:gd name="connsiteY50" fmla="*/ 1084030 h 1163167"/>
                  <a:gd name="connsiteX51" fmla="*/ 1156203 w 1358078"/>
                  <a:gd name="connsiteY51" fmla="*/ 1107928 h 1163167"/>
                  <a:gd name="connsiteX52" fmla="*/ 1201170 w 1358078"/>
                  <a:gd name="connsiteY52" fmla="*/ 1068271 h 1163167"/>
                  <a:gd name="connsiteX53" fmla="*/ 1229029 w 1358078"/>
                  <a:gd name="connsiteY53" fmla="*/ 1070029 h 1163167"/>
                  <a:gd name="connsiteX54" fmla="*/ 1320268 w 1358078"/>
                  <a:gd name="connsiteY54" fmla="*/ 1106170 h 1163167"/>
                  <a:gd name="connsiteX55" fmla="*/ 1335428 w 1358078"/>
                  <a:gd name="connsiteY55" fmla="*/ 1084673 h 1163167"/>
                  <a:gd name="connsiteX56" fmla="*/ 1358072 w 1358078"/>
                  <a:gd name="connsiteY56" fmla="*/ 1066021 h 1163167"/>
                  <a:gd name="connsiteX57" fmla="*/ 1330772 w 1358078"/>
                  <a:gd name="connsiteY57" fmla="*/ 1022507 h 1163167"/>
                  <a:gd name="connsiteX58" fmla="*/ 761399 w 1358078"/>
                  <a:gd name="connsiteY58" fmla="*/ 362028 h 1163167"/>
                  <a:gd name="connsiteX59" fmla="*/ 723027 w 1358078"/>
                  <a:gd name="connsiteY59" fmla="*/ 295060 h 1163167"/>
                  <a:gd name="connsiteX60" fmla="*/ 761550 w 1358078"/>
                  <a:gd name="connsiteY60" fmla="*/ 259638 h 1163167"/>
                  <a:gd name="connsiteX61" fmla="*/ 780882 w 1358078"/>
                  <a:gd name="connsiteY61" fmla="*/ 272608 h 1163167"/>
                  <a:gd name="connsiteX62" fmla="*/ 785888 w 1358078"/>
                  <a:gd name="connsiteY62" fmla="*/ 269696 h 1163167"/>
                  <a:gd name="connsiteX63" fmla="*/ 739152 w 1358078"/>
                  <a:gd name="connsiteY63" fmla="*/ 246914 h 1163167"/>
                  <a:gd name="connsiteX64" fmla="*/ 933289 w 1358078"/>
                  <a:gd name="connsiteY64" fmla="*/ 19853 h 1163167"/>
                  <a:gd name="connsiteX65" fmla="*/ 938428 w 1358078"/>
                  <a:gd name="connsiteY65" fmla="*/ 102806 h 1163167"/>
                  <a:gd name="connsiteX66" fmla="*/ 1038127 w 1358078"/>
                  <a:gd name="connsiteY66" fmla="*/ 130486 h 1163167"/>
                  <a:gd name="connsiteX67" fmla="*/ 1029346 w 1358078"/>
                  <a:gd name="connsiteY67" fmla="*/ 125381 h 1163167"/>
                  <a:gd name="connsiteX68" fmla="*/ 995251 w 1358078"/>
                  <a:gd name="connsiteY68" fmla="*/ 132944 h 1163167"/>
                  <a:gd name="connsiteX69" fmla="*/ 940755 w 1358078"/>
                  <a:gd name="connsiteY69" fmla="*/ 20571 h 1163167"/>
                  <a:gd name="connsiteX70" fmla="*/ 1118314 w 1358078"/>
                  <a:gd name="connsiteY70" fmla="*/ 227043 h 1163167"/>
                  <a:gd name="connsiteX71" fmla="*/ 1105568 w 1358078"/>
                  <a:gd name="connsiteY71" fmla="*/ 401495 h 1163167"/>
                  <a:gd name="connsiteX72" fmla="*/ 804189 w 1358078"/>
                  <a:gd name="connsiteY72" fmla="*/ 370536 h 1163167"/>
                  <a:gd name="connsiteX73" fmla="*/ 800328 w 1358078"/>
                  <a:gd name="connsiteY73" fmla="*/ 357566 h 1163167"/>
                  <a:gd name="connsiteX74" fmla="*/ 761399 w 1358078"/>
                  <a:gd name="connsiteY74" fmla="*/ 362028 h 1163167"/>
                  <a:gd name="connsiteX75" fmla="*/ 965359 w 1358078"/>
                  <a:gd name="connsiteY75" fmla="*/ 507080 h 1163167"/>
                  <a:gd name="connsiteX76" fmla="*/ 951023 w 1358078"/>
                  <a:gd name="connsiteY76" fmla="*/ 566277 h 1163167"/>
                  <a:gd name="connsiteX77" fmla="*/ 962349 w 1358078"/>
                  <a:gd name="connsiteY77" fmla="*/ 549129 h 1163167"/>
                  <a:gd name="connsiteX78" fmla="*/ 954864 w 1358078"/>
                  <a:gd name="connsiteY78" fmla="*/ 651254 h 1163167"/>
                  <a:gd name="connsiteX79" fmla="*/ 854976 w 1358078"/>
                  <a:gd name="connsiteY79" fmla="*/ 637159 h 1163167"/>
                  <a:gd name="connsiteX80" fmla="*/ 839693 w 1358078"/>
                  <a:gd name="connsiteY80" fmla="*/ 607447 h 1163167"/>
                  <a:gd name="connsiteX81" fmla="*/ 832927 w 1358078"/>
                  <a:gd name="connsiteY81" fmla="*/ 580391 h 1163167"/>
                  <a:gd name="connsiteX82" fmla="*/ 790175 w 1358078"/>
                  <a:gd name="connsiteY82" fmla="*/ 420941 h 1163167"/>
                  <a:gd name="connsiteX83" fmla="*/ 796477 w 1358078"/>
                  <a:gd name="connsiteY83" fmla="*/ 404851 h 1163167"/>
                  <a:gd name="connsiteX84" fmla="*/ 967516 w 1358078"/>
                  <a:gd name="connsiteY84" fmla="*/ 502023 h 1163167"/>
                  <a:gd name="connsiteX85" fmla="*/ 965359 w 1358078"/>
                  <a:gd name="connsiteY85" fmla="*/ 507080 h 1163167"/>
                  <a:gd name="connsiteX86" fmla="*/ 103965 w 1358078"/>
                  <a:gd name="connsiteY86" fmla="*/ 1031620 h 1163167"/>
                  <a:gd name="connsiteX87" fmla="*/ 103965 w 1358078"/>
                  <a:gd name="connsiteY87" fmla="*/ 1031620 h 1163167"/>
                  <a:gd name="connsiteX88" fmla="*/ 103965 w 1358078"/>
                  <a:gd name="connsiteY88" fmla="*/ 1031620 h 1163167"/>
                  <a:gd name="connsiteX89" fmla="*/ 451825 w 1358078"/>
                  <a:gd name="connsiteY89" fmla="*/ 1068384 h 1163167"/>
                  <a:gd name="connsiteX90" fmla="*/ 259655 w 1358078"/>
                  <a:gd name="connsiteY90" fmla="*/ 1070332 h 1163167"/>
                  <a:gd name="connsiteX91" fmla="*/ 85768 w 1358078"/>
                  <a:gd name="connsiteY91" fmla="*/ 933503 h 1163167"/>
                  <a:gd name="connsiteX92" fmla="*/ 80620 w 1358078"/>
                  <a:gd name="connsiteY92" fmla="*/ 932804 h 1163167"/>
                  <a:gd name="connsiteX93" fmla="*/ 107731 w 1358078"/>
                  <a:gd name="connsiteY93" fmla="*/ 999772 h 1163167"/>
                  <a:gd name="connsiteX94" fmla="*/ 104343 w 1358078"/>
                  <a:gd name="connsiteY94" fmla="*/ 1030911 h 1163167"/>
                  <a:gd name="connsiteX95" fmla="*/ 34196 w 1358078"/>
                  <a:gd name="connsiteY95" fmla="*/ 1040951 h 1163167"/>
                  <a:gd name="connsiteX96" fmla="*/ 20939 w 1358078"/>
                  <a:gd name="connsiteY96" fmla="*/ 1009906 h 1163167"/>
                  <a:gd name="connsiteX97" fmla="*/ 19377 w 1358078"/>
                  <a:gd name="connsiteY97" fmla="*/ 952439 h 1163167"/>
                  <a:gd name="connsiteX98" fmla="*/ 43044 w 1358078"/>
                  <a:gd name="connsiteY98" fmla="*/ 856591 h 1163167"/>
                  <a:gd name="connsiteX99" fmla="*/ 117468 w 1358078"/>
                  <a:gd name="connsiteY99" fmla="*/ 863530 h 1163167"/>
                  <a:gd name="connsiteX100" fmla="*/ 199699 w 1358078"/>
                  <a:gd name="connsiteY100" fmla="*/ 880810 h 1163167"/>
                  <a:gd name="connsiteX101" fmla="*/ 310792 w 1358078"/>
                  <a:gd name="connsiteY101" fmla="*/ 992606 h 1163167"/>
                  <a:gd name="connsiteX102" fmla="*/ 317870 w 1358078"/>
                  <a:gd name="connsiteY102" fmla="*/ 992606 h 1163167"/>
                  <a:gd name="connsiteX103" fmla="*/ 211963 w 1358078"/>
                  <a:gd name="connsiteY103" fmla="*/ 863208 h 1163167"/>
                  <a:gd name="connsiteX104" fmla="*/ 213070 w 1358078"/>
                  <a:gd name="connsiteY104" fmla="*/ 851760 h 1163167"/>
                  <a:gd name="connsiteX105" fmla="*/ 425102 w 1358078"/>
                  <a:gd name="connsiteY105" fmla="*/ 849255 h 1163167"/>
                  <a:gd name="connsiteX106" fmla="*/ 453869 w 1358078"/>
                  <a:gd name="connsiteY106" fmla="*/ 899935 h 1163167"/>
                  <a:gd name="connsiteX107" fmla="*/ 467173 w 1358078"/>
                  <a:gd name="connsiteY107" fmla="*/ 924920 h 1163167"/>
                  <a:gd name="connsiteX108" fmla="*/ 470684 w 1358078"/>
                  <a:gd name="connsiteY108" fmla="*/ 945604 h 1163167"/>
                  <a:gd name="connsiteX109" fmla="*/ 471413 w 1358078"/>
                  <a:gd name="connsiteY109" fmla="*/ 955605 h 1163167"/>
                  <a:gd name="connsiteX110" fmla="*/ 451825 w 1358078"/>
                  <a:gd name="connsiteY110" fmla="*/ 1068384 h 1163167"/>
                  <a:gd name="connsiteX111" fmla="*/ 572049 w 1358078"/>
                  <a:gd name="connsiteY111" fmla="*/ 960058 h 1163167"/>
                  <a:gd name="connsiteX112" fmla="*/ 486042 w 1358078"/>
                  <a:gd name="connsiteY112" fmla="*/ 1017856 h 1163167"/>
                  <a:gd name="connsiteX113" fmla="*/ 490755 w 1358078"/>
                  <a:gd name="connsiteY113" fmla="*/ 960682 h 1163167"/>
                  <a:gd name="connsiteX114" fmla="*/ 577774 w 1358078"/>
                  <a:gd name="connsiteY114" fmla="*/ 935564 h 1163167"/>
                  <a:gd name="connsiteX115" fmla="*/ 572049 w 1358078"/>
                  <a:gd name="connsiteY115" fmla="*/ 960058 h 1163167"/>
                  <a:gd name="connsiteX116" fmla="*/ 854152 w 1358078"/>
                  <a:gd name="connsiteY116" fmla="*/ 1147093 h 1163167"/>
                  <a:gd name="connsiteX117" fmla="*/ 854152 w 1358078"/>
                  <a:gd name="connsiteY117" fmla="*/ 1147093 h 1163167"/>
                  <a:gd name="connsiteX118" fmla="*/ 854152 w 1358078"/>
                  <a:gd name="connsiteY118" fmla="*/ 1147093 h 1163167"/>
                  <a:gd name="connsiteX119" fmla="*/ 853887 w 1358078"/>
                  <a:gd name="connsiteY119" fmla="*/ 1146781 h 1163167"/>
                  <a:gd name="connsiteX120" fmla="*/ 854133 w 1358078"/>
                  <a:gd name="connsiteY120" fmla="*/ 1147122 h 1163167"/>
                  <a:gd name="connsiteX121" fmla="*/ 853887 w 1358078"/>
                  <a:gd name="connsiteY121" fmla="*/ 1146781 h 1163167"/>
                  <a:gd name="connsiteX122" fmla="*/ 740760 w 1358078"/>
                  <a:gd name="connsiteY122" fmla="*/ 1016863 h 1163167"/>
                  <a:gd name="connsiteX123" fmla="*/ 752220 w 1358078"/>
                  <a:gd name="connsiteY123" fmla="*/ 1032915 h 1163167"/>
                  <a:gd name="connsiteX124" fmla="*/ 763906 w 1358078"/>
                  <a:gd name="connsiteY124" fmla="*/ 1026421 h 1163167"/>
                  <a:gd name="connsiteX125" fmla="*/ 864836 w 1358078"/>
                  <a:gd name="connsiteY125" fmla="*/ 1009792 h 1163167"/>
                  <a:gd name="connsiteX126" fmla="*/ 908393 w 1358078"/>
                  <a:gd name="connsiteY126" fmla="*/ 1034371 h 1163167"/>
                  <a:gd name="connsiteX127" fmla="*/ 931056 w 1358078"/>
                  <a:gd name="connsiteY127" fmla="*/ 1062088 h 1163167"/>
                  <a:gd name="connsiteX128" fmla="*/ 859612 w 1358078"/>
                  <a:gd name="connsiteY128" fmla="*/ 1030675 h 1163167"/>
                  <a:gd name="connsiteX129" fmla="*/ 820683 w 1358078"/>
                  <a:gd name="connsiteY129" fmla="*/ 1031611 h 1163167"/>
                  <a:gd name="connsiteX130" fmla="*/ 819206 w 1358078"/>
                  <a:gd name="connsiteY130" fmla="*/ 1037075 h 1163167"/>
                  <a:gd name="connsiteX131" fmla="*/ 875273 w 1358078"/>
                  <a:gd name="connsiteY131" fmla="*/ 1042378 h 1163167"/>
                  <a:gd name="connsiteX132" fmla="*/ 907759 w 1358078"/>
                  <a:gd name="connsiteY132" fmla="*/ 1063251 h 1163167"/>
                  <a:gd name="connsiteX133" fmla="*/ 939099 w 1358078"/>
                  <a:gd name="connsiteY133" fmla="*/ 1090392 h 1163167"/>
                  <a:gd name="connsiteX134" fmla="*/ 929873 w 1358078"/>
                  <a:gd name="connsiteY134" fmla="*/ 1101500 h 1163167"/>
                  <a:gd name="connsiteX135" fmla="*/ 903406 w 1358078"/>
                  <a:gd name="connsiteY135" fmla="*/ 1084257 h 1163167"/>
                  <a:gd name="connsiteX136" fmla="*/ 879115 w 1358078"/>
                  <a:gd name="connsiteY136" fmla="*/ 1064830 h 1163167"/>
                  <a:gd name="connsiteX137" fmla="*/ 849762 w 1358078"/>
                  <a:gd name="connsiteY137" fmla="*/ 1061181 h 1163167"/>
                  <a:gd name="connsiteX138" fmla="*/ 812327 w 1358078"/>
                  <a:gd name="connsiteY138" fmla="*/ 1058534 h 1163167"/>
                  <a:gd name="connsiteX139" fmla="*/ 811438 w 1358078"/>
                  <a:gd name="connsiteY139" fmla="*/ 1065095 h 1163167"/>
                  <a:gd name="connsiteX140" fmla="*/ 846194 w 1358078"/>
                  <a:gd name="connsiteY140" fmla="*/ 1072771 h 1163167"/>
                  <a:gd name="connsiteX141" fmla="*/ 874933 w 1358078"/>
                  <a:gd name="connsiteY141" fmla="*/ 1077034 h 1163167"/>
                  <a:gd name="connsiteX142" fmla="*/ 897482 w 1358078"/>
                  <a:gd name="connsiteY142" fmla="*/ 1096943 h 1163167"/>
                  <a:gd name="connsiteX143" fmla="*/ 916313 w 1358078"/>
                  <a:gd name="connsiteY143" fmla="*/ 1109809 h 1163167"/>
                  <a:gd name="connsiteX144" fmla="*/ 913919 w 1358078"/>
                  <a:gd name="connsiteY144" fmla="*/ 1111936 h 1163167"/>
                  <a:gd name="connsiteX145" fmla="*/ 828016 w 1358078"/>
                  <a:gd name="connsiteY145" fmla="*/ 1089702 h 1163167"/>
                  <a:gd name="connsiteX146" fmla="*/ 817778 w 1358078"/>
                  <a:gd name="connsiteY146" fmla="*/ 1106633 h 1163167"/>
                  <a:gd name="connsiteX147" fmla="*/ 850017 w 1358078"/>
                  <a:gd name="connsiteY147" fmla="*/ 1140674 h 1163167"/>
                  <a:gd name="connsiteX148" fmla="*/ 797130 w 1358078"/>
                  <a:gd name="connsiteY148" fmla="*/ 1120888 h 1163167"/>
                  <a:gd name="connsiteX149" fmla="*/ 756904 w 1358078"/>
                  <a:gd name="connsiteY149" fmla="*/ 1120293 h 1163167"/>
                  <a:gd name="connsiteX150" fmla="*/ 694734 w 1358078"/>
                  <a:gd name="connsiteY150" fmla="*/ 1102124 h 1163167"/>
                  <a:gd name="connsiteX151" fmla="*/ 592545 w 1358078"/>
                  <a:gd name="connsiteY151" fmla="*/ 849387 h 1163167"/>
                  <a:gd name="connsiteX152" fmla="*/ 575730 w 1358078"/>
                  <a:gd name="connsiteY152" fmla="*/ 694522 h 1163167"/>
                  <a:gd name="connsiteX153" fmla="*/ 705389 w 1358078"/>
                  <a:gd name="connsiteY153" fmla="*/ 771709 h 1163167"/>
                  <a:gd name="connsiteX154" fmla="*/ 704982 w 1358078"/>
                  <a:gd name="connsiteY154" fmla="*/ 841314 h 1163167"/>
                  <a:gd name="connsiteX155" fmla="*/ 719270 w 1358078"/>
                  <a:gd name="connsiteY155" fmla="*/ 913803 h 1163167"/>
                  <a:gd name="connsiteX156" fmla="*/ 740760 w 1358078"/>
                  <a:gd name="connsiteY156" fmla="*/ 1016863 h 1163167"/>
                  <a:gd name="connsiteX157" fmla="*/ 977490 w 1358078"/>
                  <a:gd name="connsiteY157" fmla="*/ 668724 h 1163167"/>
                  <a:gd name="connsiteX158" fmla="*/ 937046 w 1358078"/>
                  <a:gd name="connsiteY158" fmla="*/ 727268 h 1163167"/>
                  <a:gd name="connsiteX159" fmla="*/ 827647 w 1358078"/>
                  <a:gd name="connsiteY159" fmla="*/ 804314 h 1163167"/>
                  <a:gd name="connsiteX160" fmla="*/ 725686 w 1358078"/>
                  <a:gd name="connsiteY160" fmla="*/ 854691 h 1163167"/>
                  <a:gd name="connsiteX161" fmla="*/ 720349 w 1358078"/>
                  <a:gd name="connsiteY161" fmla="*/ 779669 h 1163167"/>
                  <a:gd name="connsiteX162" fmla="*/ 730966 w 1358078"/>
                  <a:gd name="connsiteY162" fmla="*/ 768154 h 1163167"/>
                  <a:gd name="connsiteX163" fmla="*/ 763083 w 1358078"/>
                  <a:gd name="connsiteY163" fmla="*/ 728478 h 1163167"/>
                  <a:gd name="connsiteX164" fmla="*/ 789295 w 1358078"/>
                  <a:gd name="connsiteY164" fmla="*/ 673252 h 1163167"/>
                  <a:gd name="connsiteX165" fmla="*/ 808107 w 1358078"/>
                  <a:gd name="connsiteY165" fmla="*/ 625569 h 1163167"/>
                  <a:gd name="connsiteX166" fmla="*/ 802334 w 1358078"/>
                  <a:gd name="connsiteY166" fmla="*/ 624009 h 1163167"/>
                  <a:gd name="connsiteX167" fmla="*/ 789011 w 1358078"/>
                  <a:gd name="connsiteY167" fmla="*/ 648947 h 1163167"/>
                  <a:gd name="connsiteX168" fmla="*/ 785254 w 1358078"/>
                  <a:gd name="connsiteY168" fmla="*/ 549223 h 1163167"/>
                  <a:gd name="connsiteX169" fmla="*/ 770473 w 1358078"/>
                  <a:gd name="connsiteY169" fmla="*/ 551152 h 1163167"/>
                  <a:gd name="connsiteX170" fmla="*/ 768515 w 1358078"/>
                  <a:gd name="connsiteY170" fmla="*/ 607929 h 1163167"/>
                  <a:gd name="connsiteX171" fmla="*/ 721892 w 1358078"/>
                  <a:gd name="connsiteY171" fmla="*/ 752055 h 1163167"/>
                  <a:gd name="connsiteX172" fmla="*/ 568595 w 1358078"/>
                  <a:gd name="connsiteY172" fmla="*/ 676844 h 1163167"/>
                  <a:gd name="connsiteX173" fmla="*/ 658851 w 1358078"/>
                  <a:gd name="connsiteY173" fmla="*/ 543542 h 1163167"/>
                  <a:gd name="connsiteX174" fmla="*/ 666544 w 1358078"/>
                  <a:gd name="connsiteY174" fmla="*/ 521932 h 1163167"/>
                  <a:gd name="connsiteX175" fmla="*/ 579648 w 1358078"/>
                  <a:gd name="connsiteY175" fmla="*/ 602266 h 1163167"/>
                  <a:gd name="connsiteX176" fmla="*/ 551496 w 1358078"/>
                  <a:gd name="connsiteY176" fmla="*/ 665831 h 1163167"/>
                  <a:gd name="connsiteX177" fmla="*/ 558792 w 1358078"/>
                  <a:gd name="connsiteY177" fmla="*/ 690164 h 1163167"/>
                  <a:gd name="connsiteX178" fmla="*/ 562444 w 1358078"/>
                  <a:gd name="connsiteY178" fmla="*/ 691251 h 1163167"/>
                  <a:gd name="connsiteX179" fmla="*/ 559180 w 1358078"/>
                  <a:gd name="connsiteY179" fmla="*/ 766557 h 1163167"/>
                  <a:gd name="connsiteX180" fmla="*/ 577537 w 1358078"/>
                  <a:gd name="connsiteY180" fmla="*/ 908405 h 1163167"/>
                  <a:gd name="connsiteX181" fmla="*/ 489080 w 1358078"/>
                  <a:gd name="connsiteY181" fmla="*/ 937701 h 1163167"/>
                  <a:gd name="connsiteX182" fmla="*/ 391490 w 1358078"/>
                  <a:gd name="connsiteY182" fmla="*/ 783289 h 1163167"/>
                  <a:gd name="connsiteX183" fmla="*/ 204033 w 1358078"/>
                  <a:gd name="connsiteY183" fmla="*/ 834772 h 1163167"/>
                  <a:gd name="connsiteX184" fmla="*/ 456566 w 1358078"/>
                  <a:gd name="connsiteY184" fmla="*/ 570995 h 1163167"/>
                  <a:gd name="connsiteX185" fmla="*/ 542260 w 1358078"/>
                  <a:gd name="connsiteY185" fmla="*/ 535554 h 1163167"/>
                  <a:gd name="connsiteX186" fmla="*/ 541059 w 1358078"/>
                  <a:gd name="connsiteY186" fmla="*/ 558526 h 1163167"/>
                  <a:gd name="connsiteX187" fmla="*/ 555470 w 1358078"/>
                  <a:gd name="connsiteY187" fmla="*/ 560407 h 1163167"/>
                  <a:gd name="connsiteX188" fmla="*/ 580253 w 1358078"/>
                  <a:gd name="connsiteY188" fmla="*/ 512365 h 1163167"/>
                  <a:gd name="connsiteX189" fmla="*/ 770038 w 1358078"/>
                  <a:gd name="connsiteY189" fmla="*/ 413832 h 1163167"/>
                  <a:gd name="connsiteX190" fmla="*/ 786267 w 1358078"/>
                  <a:gd name="connsiteY190" fmla="*/ 449065 h 1163167"/>
                  <a:gd name="connsiteX191" fmla="*/ 808409 w 1358078"/>
                  <a:gd name="connsiteY191" fmla="*/ 505539 h 1163167"/>
                  <a:gd name="connsiteX192" fmla="*/ 842248 w 1358078"/>
                  <a:gd name="connsiteY192" fmla="*/ 638832 h 1163167"/>
                  <a:gd name="connsiteX193" fmla="*/ 962151 w 1358078"/>
                  <a:gd name="connsiteY193" fmla="*/ 670321 h 1163167"/>
                  <a:gd name="connsiteX194" fmla="*/ 988221 w 1358078"/>
                  <a:gd name="connsiteY194" fmla="*/ 572034 h 1163167"/>
                  <a:gd name="connsiteX195" fmla="*/ 968235 w 1358078"/>
                  <a:gd name="connsiteY195" fmla="*/ 527878 h 1163167"/>
                  <a:gd name="connsiteX196" fmla="*/ 978209 w 1358078"/>
                  <a:gd name="connsiteY196" fmla="*/ 501881 h 1163167"/>
                  <a:gd name="connsiteX197" fmla="*/ 983423 w 1358078"/>
                  <a:gd name="connsiteY197" fmla="*/ 501626 h 1163167"/>
                  <a:gd name="connsiteX198" fmla="*/ 1052189 w 1358078"/>
                  <a:gd name="connsiteY198" fmla="*/ 678725 h 1163167"/>
                  <a:gd name="connsiteX199" fmla="*/ 1059068 w 1358078"/>
                  <a:gd name="connsiteY199" fmla="*/ 732042 h 1163167"/>
                  <a:gd name="connsiteX200" fmla="*/ 931425 w 1358078"/>
                  <a:gd name="connsiteY200" fmla="*/ 769119 h 1163167"/>
                  <a:gd name="connsiteX201" fmla="*/ 992176 w 1358078"/>
                  <a:gd name="connsiteY201" fmla="*/ 672694 h 1163167"/>
                  <a:gd name="connsiteX202" fmla="*/ 977490 w 1358078"/>
                  <a:gd name="connsiteY202" fmla="*/ 668724 h 1163167"/>
                  <a:gd name="connsiteX203" fmla="*/ 1193098 w 1358078"/>
                  <a:gd name="connsiteY203" fmla="*/ 1099458 h 1163167"/>
                  <a:gd name="connsiteX204" fmla="*/ 1193174 w 1358078"/>
                  <a:gd name="connsiteY204" fmla="*/ 1099751 h 1163167"/>
                  <a:gd name="connsiteX205" fmla="*/ 1193098 w 1358078"/>
                  <a:gd name="connsiteY205" fmla="*/ 1099458 h 1163167"/>
                  <a:gd name="connsiteX206" fmla="*/ 1194556 w 1358078"/>
                  <a:gd name="connsiteY206" fmla="*/ 1096669 h 1163167"/>
                  <a:gd name="connsiteX207" fmla="*/ 1195512 w 1358078"/>
                  <a:gd name="connsiteY207" fmla="*/ 1096385 h 1163167"/>
                  <a:gd name="connsiteX208" fmla="*/ 1194556 w 1358078"/>
                  <a:gd name="connsiteY208" fmla="*/ 1096669 h 1163167"/>
                  <a:gd name="connsiteX209" fmla="*/ 1336639 w 1358078"/>
                  <a:gd name="connsiteY209" fmla="*/ 1067004 h 1163167"/>
                  <a:gd name="connsiteX210" fmla="*/ 1320325 w 1358078"/>
                  <a:gd name="connsiteY210" fmla="*/ 1063081 h 1163167"/>
                  <a:gd name="connsiteX211" fmla="*/ 1231281 w 1358078"/>
                  <a:gd name="connsiteY211" fmla="*/ 1022101 h 1163167"/>
                  <a:gd name="connsiteX212" fmla="*/ 1229521 w 1358078"/>
                  <a:gd name="connsiteY212" fmla="*/ 1026279 h 1163167"/>
                  <a:gd name="connsiteX213" fmla="*/ 1281093 w 1358078"/>
                  <a:gd name="connsiteY213" fmla="*/ 1040639 h 1163167"/>
                  <a:gd name="connsiteX214" fmla="*/ 1318783 w 1358078"/>
                  <a:gd name="connsiteY214" fmla="*/ 1079757 h 1163167"/>
                  <a:gd name="connsiteX215" fmla="*/ 1232464 w 1358078"/>
                  <a:gd name="connsiteY215" fmla="*/ 1047748 h 1163167"/>
                  <a:gd name="connsiteX216" fmla="*/ 1186531 w 1358078"/>
                  <a:gd name="connsiteY216" fmla="*/ 1045857 h 1163167"/>
                  <a:gd name="connsiteX217" fmla="*/ 1170577 w 1358078"/>
                  <a:gd name="connsiteY217" fmla="*/ 1063724 h 1163167"/>
                  <a:gd name="connsiteX218" fmla="*/ 1184809 w 1358078"/>
                  <a:gd name="connsiteY218" fmla="*/ 1083444 h 1163167"/>
                  <a:gd name="connsiteX219" fmla="*/ 1192029 w 1358078"/>
                  <a:gd name="connsiteY219" fmla="*/ 1096782 h 1163167"/>
                  <a:gd name="connsiteX220" fmla="*/ 1144611 w 1358078"/>
                  <a:gd name="connsiteY220" fmla="*/ 1072619 h 1163167"/>
                  <a:gd name="connsiteX221" fmla="*/ 1112694 w 1358078"/>
                  <a:gd name="connsiteY221" fmla="*/ 1052106 h 1163167"/>
                  <a:gd name="connsiteX222" fmla="*/ 1010278 w 1358078"/>
                  <a:gd name="connsiteY222" fmla="*/ 929732 h 1163167"/>
                  <a:gd name="connsiteX223" fmla="*/ 965169 w 1358078"/>
                  <a:gd name="connsiteY223" fmla="*/ 858387 h 1163167"/>
                  <a:gd name="connsiteX224" fmla="*/ 940708 w 1358078"/>
                  <a:gd name="connsiteY224" fmla="*/ 785766 h 1163167"/>
                  <a:gd name="connsiteX225" fmla="*/ 1046558 w 1358078"/>
                  <a:gd name="connsiteY225" fmla="*/ 767162 h 1163167"/>
                  <a:gd name="connsiteX226" fmla="*/ 1090513 w 1358078"/>
                  <a:gd name="connsiteY226" fmla="*/ 853774 h 1163167"/>
                  <a:gd name="connsiteX227" fmla="*/ 1140249 w 1358078"/>
                  <a:gd name="connsiteY227" fmla="*/ 985270 h 1163167"/>
                  <a:gd name="connsiteX228" fmla="*/ 1158011 w 1358078"/>
                  <a:gd name="connsiteY228" fmla="*/ 993031 h 1163167"/>
                  <a:gd name="connsiteX229" fmla="*/ 1250812 w 1358078"/>
                  <a:gd name="connsiteY229" fmla="*/ 996803 h 1163167"/>
                  <a:gd name="connsiteX230" fmla="*/ 1339336 w 1358078"/>
                  <a:gd name="connsiteY230" fmla="*/ 1065917 h 1163167"/>
                  <a:gd name="connsiteX231" fmla="*/ 1338541 w 1358078"/>
                  <a:gd name="connsiteY231" fmla="*/ 1066513 h 1163167"/>
                  <a:gd name="connsiteX232" fmla="*/ 1336639 w 1358078"/>
                  <a:gd name="connsiteY232" fmla="*/ 1067004 h 1163167"/>
                  <a:gd name="connsiteX233" fmla="*/ 1339478 w 1358078"/>
                  <a:gd name="connsiteY233" fmla="*/ 1065804 h 1163167"/>
                  <a:gd name="connsiteX234" fmla="*/ 1339355 w 1358078"/>
                  <a:gd name="connsiteY234" fmla="*/ 1065898 h 1163167"/>
                  <a:gd name="connsiteX235" fmla="*/ 1339478 w 1358078"/>
                  <a:gd name="connsiteY235" fmla="*/ 1065804 h 11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358078" h="1163167">
                    <a:moveTo>
                      <a:pt x="1330772" y="1022507"/>
                    </a:moveTo>
                    <a:cubicBezTo>
                      <a:pt x="1300169" y="992549"/>
                      <a:pt x="1265441" y="973387"/>
                      <a:pt x="1221619" y="982169"/>
                    </a:cubicBezTo>
                    <a:cubicBezTo>
                      <a:pt x="1203366" y="983975"/>
                      <a:pt x="1183399" y="987492"/>
                      <a:pt x="1165571" y="982614"/>
                    </a:cubicBezTo>
                    <a:cubicBezTo>
                      <a:pt x="1152276" y="937181"/>
                      <a:pt x="1130446" y="894244"/>
                      <a:pt x="1115409" y="849255"/>
                    </a:cubicBezTo>
                    <a:cubicBezTo>
                      <a:pt x="1105710" y="822284"/>
                      <a:pt x="1084409" y="802754"/>
                      <a:pt x="1070433" y="778355"/>
                    </a:cubicBezTo>
                    <a:cubicBezTo>
                      <a:pt x="1066866" y="771151"/>
                      <a:pt x="1063336" y="763863"/>
                      <a:pt x="1059835" y="756668"/>
                    </a:cubicBezTo>
                    <a:cubicBezTo>
                      <a:pt x="1065247" y="751299"/>
                      <a:pt x="1070622" y="744313"/>
                      <a:pt x="1072061" y="737431"/>
                    </a:cubicBezTo>
                    <a:cubicBezTo>
                      <a:pt x="1084930" y="733196"/>
                      <a:pt x="1080236" y="716870"/>
                      <a:pt x="1079394" y="706679"/>
                    </a:cubicBezTo>
                    <a:cubicBezTo>
                      <a:pt x="1078618" y="698445"/>
                      <a:pt x="1077738" y="690211"/>
                      <a:pt x="1076745" y="681996"/>
                    </a:cubicBezTo>
                    <a:cubicBezTo>
                      <a:pt x="1067500" y="618299"/>
                      <a:pt x="1058027" y="543674"/>
                      <a:pt x="1006891" y="498922"/>
                    </a:cubicBezTo>
                    <a:cubicBezTo>
                      <a:pt x="1098944" y="486453"/>
                      <a:pt x="1134978" y="420582"/>
                      <a:pt x="1133966" y="333270"/>
                    </a:cubicBezTo>
                    <a:cubicBezTo>
                      <a:pt x="1134486" y="283943"/>
                      <a:pt x="1138886" y="234615"/>
                      <a:pt x="1137297" y="185287"/>
                    </a:cubicBezTo>
                    <a:cubicBezTo>
                      <a:pt x="1135205" y="48147"/>
                      <a:pt x="969607" y="-29447"/>
                      <a:pt x="849695" y="10475"/>
                    </a:cubicBezTo>
                    <a:cubicBezTo>
                      <a:pt x="746665" y="41199"/>
                      <a:pt x="719460" y="159338"/>
                      <a:pt x="726850" y="254543"/>
                    </a:cubicBezTo>
                    <a:cubicBezTo>
                      <a:pt x="675098" y="294464"/>
                      <a:pt x="721125" y="393120"/>
                      <a:pt x="784280" y="382437"/>
                    </a:cubicBezTo>
                    <a:cubicBezTo>
                      <a:pt x="783967" y="388459"/>
                      <a:pt x="784204" y="394027"/>
                      <a:pt x="783106" y="399765"/>
                    </a:cubicBezTo>
                    <a:cubicBezTo>
                      <a:pt x="702228" y="389206"/>
                      <a:pt x="599434" y="439196"/>
                      <a:pt x="555300" y="507477"/>
                    </a:cubicBezTo>
                    <a:cubicBezTo>
                      <a:pt x="487480" y="545537"/>
                      <a:pt x="408788" y="553960"/>
                      <a:pt x="338073" y="585118"/>
                    </a:cubicBezTo>
                    <a:cubicBezTo>
                      <a:pt x="302408" y="600310"/>
                      <a:pt x="267935" y="619954"/>
                      <a:pt x="239680" y="646763"/>
                    </a:cubicBezTo>
                    <a:cubicBezTo>
                      <a:pt x="185297" y="699315"/>
                      <a:pt x="147352" y="789774"/>
                      <a:pt x="188477" y="860410"/>
                    </a:cubicBezTo>
                    <a:cubicBezTo>
                      <a:pt x="152471" y="857470"/>
                      <a:pt x="119436" y="841702"/>
                      <a:pt x="84235" y="834999"/>
                    </a:cubicBezTo>
                    <a:cubicBezTo>
                      <a:pt x="7956" y="818550"/>
                      <a:pt x="-958" y="887702"/>
                      <a:pt x="405" y="945481"/>
                    </a:cubicBezTo>
                    <a:cubicBezTo>
                      <a:pt x="906" y="975183"/>
                      <a:pt x="-5879" y="1038115"/>
                      <a:pt x="21336" y="1056256"/>
                    </a:cubicBezTo>
                    <a:cubicBezTo>
                      <a:pt x="45797" y="1070568"/>
                      <a:pt x="72435" y="1049175"/>
                      <a:pt x="97322" y="1049695"/>
                    </a:cubicBezTo>
                    <a:cubicBezTo>
                      <a:pt x="120534" y="1052938"/>
                      <a:pt x="126335" y="1035373"/>
                      <a:pt x="126581" y="1016031"/>
                    </a:cubicBezTo>
                    <a:cubicBezTo>
                      <a:pt x="161886" y="1043588"/>
                      <a:pt x="202756" y="1062504"/>
                      <a:pt x="242367" y="1082886"/>
                    </a:cubicBezTo>
                    <a:cubicBezTo>
                      <a:pt x="329632" y="1136685"/>
                      <a:pt x="459035" y="1166936"/>
                      <a:pt x="483345" y="1033019"/>
                    </a:cubicBezTo>
                    <a:cubicBezTo>
                      <a:pt x="528587" y="1038984"/>
                      <a:pt x="575919" y="1013006"/>
                      <a:pt x="589375" y="968424"/>
                    </a:cubicBezTo>
                    <a:cubicBezTo>
                      <a:pt x="598980" y="1006994"/>
                      <a:pt x="610383" y="1046538"/>
                      <a:pt x="633396" y="1079502"/>
                    </a:cubicBezTo>
                    <a:cubicBezTo>
                      <a:pt x="662030" y="1118525"/>
                      <a:pt x="710252" y="1147367"/>
                      <a:pt x="759563" y="1145429"/>
                    </a:cubicBezTo>
                    <a:cubicBezTo>
                      <a:pt x="790165" y="1139540"/>
                      <a:pt x="806971" y="1153654"/>
                      <a:pt x="835322" y="1160281"/>
                    </a:cubicBezTo>
                    <a:cubicBezTo>
                      <a:pt x="878491" y="1172466"/>
                      <a:pt x="888464" y="1143851"/>
                      <a:pt x="856679" y="1116124"/>
                    </a:cubicBezTo>
                    <a:cubicBezTo>
                      <a:pt x="874185" y="1123923"/>
                      <a:pt x="891672" y="1135948"/>
                      <a:pt x="911563" y="1135352"/>
                    </a:cubicBezTo>
                    <a:cubicBezTo>
                      <a:pt x="924726" y="1135078"/>
                      <a:pt x="939592" y="1122080"/>
                      <a:pt x="937926" y="1108609"/>
                    </a:cubicBezTo>
                    <a:cubicBezTo>
                      <a:pt x="949688" y="1106179"/>
                      <a:pt x="956454" y="1092254"/>
                      <a:pt x="950937" y="1081392"/>
                    </a:cubicBezTo>
                    <a:cubicBezTo>
                      <a:pt x="948136" y="1075881"/>
                      <a:pt x="943594" y="1071372"/>
                      <a:pt x="938513" y="1067401"/>
                    </a:cubicBezTo>
                    <a:cubicBezTo>
                      <a:pt x="949773" y="1058402"/>
                      <a:pt x="943916" y="1041575"/>
                      <a:pt x="936015" y="1032707"/>
                    </a:cubicBezTo>
                    <a:cubicBezTo>
                      <a:pt x="926429" y="1021845"/>
                      <a:pt x="912140" y="1015332"/>
                      <a:pt x="899432" y="1008894"/>
                    </a:cubicBezTo>
                    <a:cubicBezTo>
                      <a:pt x="886458" y="1002324"/>
                      <a:pt x="874762" y="991831"/>
                      <a:pt x="860076" y="989676"/>
                    </a:cubicBezTo>
                    <a:cubicBezTo>
                      <a:pt x="832189" y="986045"/>
                      <a:pt x="806138" y="1000254"/>
                      <a:pt x="779775" y="1006909"/>
                    </a:cubicBezTo>
                    <a:cubicBezTo>
                      <a:pt x="773634" y="1008535"/>
                      <a:pt x="765382" y="1008516"/>
                      <a:pt x="759515" y="1011664"/>
                    </a:cubicBezTo>
                    <a:cubicBezTo>
                      <a:pt x="742435" y="979910"/>
                      <a:pt x="745407" y="942976"/>
                      <a:pt x="737751" y="908707"/>
                    </a:cubicBezTo>
                    <a:cubicBezTo>
                      <a:pt x="735121" y="897335"/>
                      <a:pt x="732244" y="886189"/>
                      <a:pt x="729717" y="874968"/>
                    </a:cubicBezTo>
                    <a:cubicBezTo>
                      <a:pt x="762477" y="852271"/>
                      <a:pt x="801388" y="842212"/>
                      <a:pt x="837914" y="827437"/>
                    </a:cubicBezTo>
                    <a:cubicBezTo>
                      <a:pt x="867457" y="815487"/>
                      <a:pt x="896328" y="798377"/>
                      <a:pt x="921556" y="777617"/>
                    </a:cubicBezTo>
                    <a:cubicBezTo>
                      <a:pt x="924423" y="779829"/>
                      <a:pt x="927933" y="781616"/>
                      <a:pt x="931737" y="783053"/>
                    </a:cubicBezTo>
                    <a:cubicBezTo>
                      <a:pt x="931141" y="783800"/>
                      <a:pt x="930791" y="784726"/>
                      <a:pt x="930848" y="785794"/>
                    </a:cubicBezTo>
                    <a:cubicBezTo>
                      <a:pt x="931529" y="798812"/>
                      <a:pt x="932920" y="811073"/>
                      <a:pt x="935646" y="823863"/>
                    </a:cubicBezTo>
                    <a:cubicBezTo>
                      <a:pt x="942591" y="861762"/>
                      <a:pt x="955896" y="898516"/>
                      <a:pt x="980991" y="928285"/>
                    </a:cubicBezTo>
                    <a:cubicBezTo>
                      <a:pt x="1015890" y="974474"/>
                      <a:pt x="1047145" y="1027565"/>
                      <a:pt x="1092424" y="1064253"/>
                    </a:cubicBezTo>
                    <a:cubicBezTo>
                      <a:pt x="1102852" y="1071315"/>
                      <a:pt x="1114520" y="1076316"/>
                      <a:pt x="1124522" y="1084030"/>
                    </a:cubicBezTo>
                    <a:cubicBezTo>
                      <a:pt x="1134988" y="1092103"/>
                      <a:pt x="1144820" y="1101112"/>
                      <a:pt x="1156203" y="1107928"/>
                    </a:cubicBezTo>
                    <a:cubicBezTo>
                      <a:pt x="1196240" y="1131372"/>
                      <a:pt x="1238340" y="1116181"/>
                      <a:pt x="1201170" y="1068271"/>
                    </a:cubicBezTo>
                    <a:cubicBezTo>
                      <a:pt x="1210463" y="1069074"/>
                      <a:pt x="1219746" y="1069472"/>
                      <a:pt x="1229029" y="1070029"/>
                    </a:cubicBezTo>
                    <a:cubicBezTo>
                      <a:pt x="1262328" y="1072440"/>
                      <a:pt x="1284859" y="1113269"/>
                      <a:pt x="1320268" y="1106170"/>
                    </a:cubicBezTo>
                    <a:cubicBezTo>
                      <a:pt x="1330810" y="1103305"/>
                      <a:pt x="1335816" y="1094504"/>
                      <a:pt x="1335428" y="1084673"/>
                    </a:cubicBezTo>
                    <a:cubicBezTo>
                      <a:pt x="1346471" y="1086317"/>
                      <a:pt x="1358053" y="1077573"/>
                      <a:pt x="1358072" y="1066021"/>
                    </a:cubicBezTo>
                    <a:cubicBezTo>
                      <a:pt x="1358469" y="1049383"/>
                      <a:pt x="1341682" y="1033104"/>
                      <a:pt x="1330772" y="1022507"/>
                    </a:cubicBezTo>
                    <a:close/>
                    <a:moveTo>
                      <a:pt x="761399" y="362028"/>
                    </a:moveTo>
                    <a:cubicBezTo>
                      <a:pt x="737079" y="350958"/>
                      <a:pt x="720898" y="321444"/>
                      <a:pt x="723027" y="295060"/>
                    </a:cubicBezTo>
                    <a:cubicBezTo>
                      <a:pt x="726159" y="277571"/>
                      <a:pt x="742795" y="258825"/>
                      <a:pt x="761550" y="259638"/>
                    </a:cubicBezTo>
                    <a:cubicBezTo>
                      <a:pt x="769385" y="260659"/>
                      <a:pt x="775687" y="267220"/>
                      <a:pt x="780882" y="272608"/>
                    </a:cubicBezTo>
                    <a:cubicBezTo>
                      <a:pt x="783078" y="274886"/>
                      <a:pt x="786446" y="272485"/>
                      <a:pt x="785888" y="269696"/>
                    </a:cubicBezTo>
                    <a:cubicBezTo>
                      <a:pt x="781952" y="247897"/>
                      <a:pt x="758721" y="237508"/>
                      <a:pt x="739152" y="246914"/>
                    </a:cubicBezTo>
                    <a:cubicBezTo>
                      <a:pt x="742587" y="119974"/>
                      <a:pt x="786418" y="10144"/>
                      <a:pt x="933289" y="19853"/>
                    </a:cubicBezTo>
                    <a:cubicBezTo>
                      <a:pt x="922246" y="40036"/>
                      <a:pt x="926741" y="83370"/>
                      <a:pt x="938428" y="102806"/>
                    </a:cubicBezTo>
                    <a:cubicBezTo>
                      <a:pt x="955233" y="133189"/>
                      <a:pt x="1015076" y="174879"/>
                      <a:pt x="1038127" y="130486"/>
                    </a:cubicBezTo>
                    <a:cubicBezTo>
                      <a:pt x="1040199" y="125220"/>
                      <a:pt x="1032875" y="122233"/>
                      <a:pt x="1029346" y="125381"/>
                    </a:cubicBezTo>
                    <a:cubicBezTo>
                      <a:pt x="1018814" y="134759"/>
                      <a:pt x="1008821" y="137822"/>
                      <a:pt x="995251" y="132944"/>
                    </a:cubicBezTo>
                    <a:cubicBezTo>
                      <a:pt x="949499" y="115776"/>
                      <a:pt x="930706" y="66326"/>
                      <a:pt x="940755" y="20571"/>
                    </a:cubicBezTo>
                    <a:cubicBezTo>
                      <a:pt x="1052283" y="34373"/>
                      <a:pt x="1132064" y="110804"/>
                      <a:pt x="1118314" y="227043"/>
                    </a:cubicBezTo>
                    <a:cubicBezTo>
                      <a:pt x="1113753" y="285011"/>
                      <a:pt x="1120586" y="344841"/>
                      <a:pt x="1105568" y="401495"/>
                    </a:cubicBezTo>
                    <a:cubicBezTo>
                      <a:pt x="1061765" y="533020"/>
                      <a:pt x="834347" y="493732"/>
                      <a:pt x="804189" y="370536"/>
                    </a:cubicBezTo>
                    <a:cubicBezTo>
                      <a:pt x="808958" y="365677"/>
                      <a:pt x="809062" y="356554"/>
                      <a:pt x="800328" y="357566"/>
                    </a:cubicBezTo>
                    <a:cubicBezTo>
                      <a:pt x="786740" y="360364"/>
                      <a:pt x="775451" y="367596"/>
                      <a:pt x="761399" y="362028"/>
                    </a:cubicBezTo>
                    <a:close/>
                    <a:moveTo>
                      <a:pt x="965359" y="507080"/>
                    </a:moveTo>
                    <a:cubicBezTo>
                      <a:pt x="957400" y="524975"/>
                      <a:pt x="942383" y="546283"/>
                      <a:pt x="951023" y="566277"/>
                    </a:cubicBezTo>
                    <a:cubicBezTo>
                      <a:pt x="959681" y="574388"/>
                      <a:pt x="961242" y="554234"/>
                      <a:pt x="962349" y="549129"/>
                    </a:cubicBezTo>
                    <a:cubicBezTo>
                      <a:pt x="973392" y="581204"/>
                      <a:pt x="978644" y="623659"/>
                      <a:pt x="954864" y="651254"/>
                    </a:cubicBezTo>
                    <a:cubicBezTo>
                      <a:pt x="926968" y="679160"/>
                      <a:pt x="876002" y="667580"/>
                      <a:pt x="854976" y="637159"/>
                    </a:cubicBezTo>
                    <a:cubicBezTo>
                      <a:pt x="857682" y="631005"/>
                      <a:pt x="841879" y="615577"/>
                      <a:pt x="839693" y="607447"/>
                    </a:cubicBezTo>
                    <a:cubicBezTo>
                      <a:pt x="835937" y="598977"/>
                      <a:pt x="834016" y="589542"/>
                      <a:pt x="832927" y="580391"/>
                    </a:cubicBezTo>
                    <a:cubicBezTo>
                      <a:pt x="829549" y="507704"/>
                      <a:pt x="830477" y="485725"/>
                      <a:pt x="790175" y="420941"/>
                    </a:cubicBezTo>
                    <a:cubicBezTo>
                      <a:pt x="793364" y="415931"/>
                      <a:pt x="795294" y="410391"/>
                      <a:pt x="796477" y="404851"/>
                    </a:cubicBezTo>
                    <a:cubicBezTo>
                      <a:pt x="830704" y="464086"/>
                      <a:pt x="899980" y="501323"/>
                      <a:pt x="967516" y="502023"/>
                    </a:cubicBezTo>
                    <a:cubicBezTo>
                      <a:pt x="966787" y="503809"/>
                      <a:pt x="966097" y="505558"/>
                      <a:pt x="965359" y="507080"/>
                    </a:cubicBezTo>
                    <a:close/>
                    <a:moveTo>
                      <a:pt x="103965" y="1031620"/>
                    </a:moveTo>
                    <a:cubicBezTo>
                      <a:pt x="103369" y="1032528"/>
                      <a:pt x="103142" y="1032008"/>
                      <a:pt x="103965" y="1031620"/>
                    </a:cubicBezTo>
                    <a:lnTo>
                      <a:pt x="103965" y="1031620"/>
                    </a:lnTo>
                    <a:close/>
                    <a:moveTo>
                      <a:pt x="451825" y="1068384"/>
                    </a:moveTo>
                    <a:cubicBezTo>
                      <a:pt x="411920" y="1142244"/>
                      <a:pt x="315495" y="1102322"/>
                      <a:pt x="259655" y="1070332"/>
                    </a:cubicBezTo>
                    <a:cubicBezTo>
                      <a:pt x="207175" y="1040780"/>
                      <a:pt x="97360" y="998013"/>
                      <a:pt x="85768" y="933503"/>
                    </a:cubicBezTo>
                    <a:cubicBezTo>
                      <a:pt x="85484" y="930790"/>
                      <a:pt x="81321" y="929694"/>
                      <a:pt x="80620" y="932804"/>
                    </a:cubicBezTo>
                    <a:cubicBezTo>
                      <a:pt x="74734" y="958999"/>
                      <a:pt x="89194" y="981631"/>
                      <a:pt x="107731" y="999772"/>
                    </a:cubicBezTo>
                    <a:cubicBezTo>
                      <a:pt x="107012" y="1010180"/>
                      <a:pt x="109690" y="1021174"/>
                      <a:pt x="104343" y="1030911"/>
                    </a:cubicBezTo>
                    <a:cubicBezTo>
                      <a:pt x="80251" y="1026799"/>
                      <a:pt x="57995" y="1045063"/>
                      <a:pt x="34196" y="1040951"/>
                    </a:cubicBezTo>
                    <a:cubicBezTo>
                      <a:pt x="23352" y="1038190"/>
                      <a:pt x="22746" y="1019236"/>
                      <a:pt x="20939" y="1009906"/>
                    </a:cubicBezTo>
                    <a:cubicBezTo>
                      <a:pt x="18706" y="990876"/>
                      <a:pt x="18914" y="971563"/>
                      <a:pt x="19377" y="952439"/>
                    </a:cubicBezTo>
                    <a:cubicBezTo>
                      <a:pt x="21762" y="921687"/>
                      <a:pt x="14059" y="876594"/>
                      <a:pt x="43044" y="856591"/>
                    </a:cubicBezTo>
                    <a:cubicBezTo>
                      <a:pt x="66710" y="845124"/>
                      <a:pt x="93906" y="857148"/>
                      <a:pt x="117468" y="863530"/>
                    </a:cubicBezTo>
                    <a:cubicBezTo>
                      <a:pt x="144106" y="872680"/>
                      <a:pt x="171633" y="878456"/>
                      <a:pt x="199699" y="880810"/>
                    </a:cubicBezTo>
                    <a:cubicBezTo>
                      <a:pt x="267320" y="884544"/>
                      <a:pt x="300468" y="929514"/>
                      <a:pt x="310792" y="992606"/>
                    </a:cubicBezTo>
                    <a:cubicBezTo>
                      <a:pt x="311559" y="996246"/>
                      <a:pt x="316933" y="995943"/>
                      <a:pt x="317870" y="992606"/>
                    </a:cubicBezTo>
                    <a:cubicBezTo>
                      <a:pt x="331752" y="929316"/>
                      <a:pt x="274058" y="867396"/>
                      <a:pt x="211963" y="863208"/>
                    </a:cubicBezTo>
                    <a:cubicBezTo>
                      <a:pt x="214300" y="860117"/>
                      <a:pt x="215114" y="856042"/>
                      <a:pt x="213070" y="851760"/>
                    </a:cubicBezTo>
                    <a:cubicBezTo>
                      <a:pt x="270575" y="767105"/>
                      <a:pt x="365279" y="767067"/>
                      <a:pt x="425102" y="849255"/>
                    </a:cubicBezTo>
                    <a:cubicBezTo>
                      <a:pt x="436874" y="864730"/>
                      <a:pt x="447065" y="881680"/>
                      <a:pt x="453869" y="899935"/>
                    </a:cubicBezTo>
                    <a:cubicBezTo>
                      <a:pt x="457521" y="908102"/>
                      <a:pt x="457228" y="921980"/>
                      <a:pt x="467173" y="924920"/>
                    </a:cubicBezTo>
                    <a:cubicBezTo>
                      <a:pt x="468848" y="931717"/>
                      <a:pt x="469984" y="938627"/>
                      <a:pt x="470684" y="945604"/>
                    </a:cubicBezTo>
                    <a:cubicBezTo>
                      <a:pt x="469227" y="948704"/>
                      <a:pt x="469586" y="952562"/>
                      <a:pt x="471413" y="955605"/>
                    </a:cubicBezTo>
                    <a:cubicBezTo>
                      <a:pt x="471697" y="993372"/>
                      <a:pt x="468460" y="1033993"/>
                      <a:pt x="451825" y="1068384"/>
                    </a:cubicBezTo>
                    <a:close/>
                    <a:moveTo>
                      <a:pt x="572049" y="960058"/>
                    </a:moveTo>
                    <a:cubicBezTo>
                      <a:pt x="560609" y="1000055"/>
                      <a:pt x="524366" y="1015360"/>
                      <a:pt x="486042" y="1017856"/>
                    </a:cubicBezTo>
                    <a:cubicBezTo>
                      <a:pt x="488995" y="999006"/>
                      <a:pt x="491086" y="979957"/>
                      <a:pt x="490755" y="960682"/>
                    </a:cubicBezTo>
                    <a:cubicBezTo>
                      <a:pt x="521253" y="958120"/>
                      <a:pt x="550086" y="947476"/>
                      <a:pt x="577774" y="935564"/>
                    </a:cubicBezTo>
                    <a:cubicBezTo>
                      <a:pt x="576544" y="943874"/>
                      <a:pt x="574661" y="952089"/>
                      <a:pt x="572049" y="960058"/>
                    </a:cubicBezTo>
                    <a:close/>
                    <a:moveTo>
                      <a:pt x="854152" y="1147093"/>
                    </a:moveTo>
                    <a:cubicBezTo>
                      <a:pt x="854029" y="1146772"/>
                      <a:pt x="854304" y="1146847"/>
                      <a:pt x="854152" y="1147093"/>
                    </a:cubicBezTo>
                    <a:lnTo>
                      <a:pt x="854152" y="1147093"/>
                    </a:lnTo>
                    <a:close/>
                    <a:moveTo>
                      <a:pt x="853887" y="1146781"/>
                    </a:moveTo>
                    <a:cubicBezTo>
                      <a:pt x="853963" y="1146904"/>
                      <a:pt x="854058" y="1147008"/>
                      <a:pt x="854133" y="1147122"/>
                    </a:cubicBezTo>
                    <a:cubicBezTo>
                      <a:pt x="853887" y="1147452"/>
                      <a:pt x="853812" y="1147207"/>
                      <a:pt x="853887" y="1146781"/>
                    </a:cubicBezTo>
                    <a:close/>
                    <a:moveTo>
                      <a:pt x="740760" y="1016863"/>
                    </a:moveTo>
                    <a:cubicBezTo>
                      <a:pt x="743580" y="1023093"/>
                      <a:pt x="746012" y="1029446"/>
                      <a:pt x="752220" y="1032915"/>
                    </a:cubicBezTo>
                    <a:cubicBezTo>
                      <a:pt x="757538" y="1035893"/>
                      <a:pt x="763376" y="1032140"/>
                      <a:pt x="763906" y="1026421"/>
                    </a:cubicBezTo>
                    <a:cubicBezTo>
                      <a:pt x="796363" y="1027186"/>
                      <a:pt x="833183" y="997872"/>
                      <a:pt x="864836" y="1009792"/>
                    </a:cubicBezTo>
                    <a:cubicBezTo>
                      <a:pt x="878935" y="1018556"/>
                      <a:pt x="893309" y="1027234"/>
                      <a:pt x="908393" y="1034371"/>
                    </a:cubicBezTo>
                    <a:cubicBezTo>
                      <a:pt x="919313" y="1039996"/>
                      <a:pt x="933687" y="1047833"/>
                      <a:pt x="931056" y="1062088"/>
                    </a:cubicBezTo>
                    <a:cubicBezTo>
                      <a:pt x="904986" y="1045583"/>
                      <a:pt x="894312" y="1026062"/>
                      <a:pt x="859612" y="1030675"/>
                    </a:cubicBezTo>
                    <a:cubicBezTo>
                      <a:pt x="846648" y="1031204"/>
                      <a:pt x="833637" y="1030940"/>
                      <a:pt x="820683" y="1031611"/>
                    </a:cubicBezTo>
                    <a:cubicBezTo>
                      <a:pt x="818062" y="1031743"/>
                      <a:pt x="816330" y="1035808"/>
                      <a:pt x="819206" y="1037075"/>
                    </a:cubicBezTo>
                    <a:cubicBezTo>
                      <a:pt x="837252" y="1044987"/>
                      <a:pt x="856424" y="1040015"/>
                      <a:pt x="875273" y="1042378"/>
                    </a:cubicBezTo>
                    <a:cubicBezTo>
                      <a:pt x="889297" y="1044136"/>
                      <a:pt x="897407" y="1055017"/>
                      <a:pt x="907759" y="1063251"/>
                    </a:cubicBezTo>
                    <a:cubicBezTo>
                      <a:pt x="916824" y="1071362"/>
                      <a:pt x="935239" y="1078689"/>
                      <a:pt x="939099" y="1090392"/>
                    </a:cubicBezTo>
                    <a:cubicBezTo>
                      <a:pt x="938948" y="1094561"/>
                      <a:pt x="931605" y="1097851"/>
                      <a:pt x="929873" y="1101500"/>
                    </a:cubicBezTo>
                    <a:cubicBezTo>
                      <a:pt x="921527" y="1095374"/>
                      <a:pt x="911620" y="1090798"/>
                      <a:pt x="903406" y="1084257"/>
                    </a:cubicBezTo>
                    <a:cubicBezTo>
                      <a:pt x="895136" y="1078131"/>
                      <a:pt x="888919" y="1068753"/>
                      <a:pt x="879115" y="1064830"/>
                    </a:cubicBezTo>
                    <a:cubicBezTo>
                      <a:pt x="869927" y="1061153"/>
                      <a:pt x="859442" y="1061966"/>
                      <a:pt x="849762" y="1061181"/>
                    </a:cubicBezTo>
                    <a:cubicBezTo>
                      <a:pt x="837403" y="1060179"/>
                      <a:pt x="824752" y="1057513"/>
                      <a:pt x="812327" y="1058534"/>
                    </a:cubicBezTo>
                    <a:cubicBezTo>
                      <a:pt x="808409" y="1058855"/>
                      <a:pt x="807984" y="1063648"/>
                      <a:pt x="811438" y="1065095"/>
                    </a:cubicBezTo>
                    <a:cubicBezTo>
                      <a:pt x="821752" y="1069424"/>
                      <a:pt x="835142" y="1071003"/>
                      <a:pt x="846194" y="1072771"/>
                    </a:cubicBezTo>
                    <a:cubicBezTo>
                      <a:pt x="855354" y="1074236"/>
                      <a:pt x="866463" y="1072771"/>
                      <a:pt x="874933" y="1077034"/>
                    </a:cubicBezTo>
                    <a:cubicBezTo>
                      <a:pt x="883506" y="1081354"/>
                      <a:pt x="889704" y="1091214"/>
                      <a:pt x="897482" y="1096943"/>
                    </a:cubicBezTo>
                    <a:cubicBezTo>
                      <a:pt x="902526" y="1100658"/>
                      <a:pt x="909349" y="1106264"/>
                      <a:pt x="916313" y="1109809"/>
                    </a:cubicBezTo>
                    <a:cubicBezTo>
                      <a:pt x="915982" y="1110632"/>
                      <a:pt x="913985" y="1112097"/>
                      <a:pt x="913919" y="1111936"/>
                    </a:cubicBezTo>
                    <a:cubicBezTo>
                      <a:pt x="887887" y="1115510"/>
                      <a:pt x="855591" y="1079095"/>
                      <a:pt x="828016" y="1089702"/>
                    </a:cubicBezTo>
                    <a:cubicBezTo>
                      <a:pt x="819377" y="1089588"/>
                      <a:pt x="813680" y="1098456"/>
                      <a:pt x="817778" y="1106633"/>
                    </a:cubicBezTo>
                    <a:cubicBezTo>
                      <a:pt x="824714" y="1120539"/>
                      <a:pt x="840318" y="1128640"/>
                      <a:pt x="850017" y="1140674"/>
                    </a:cubicBezTo>
                    <a:cubicBezTo>
                      <a:pt x="830969" y="1138926"/>
                      <a:pt x="815677" y="1124982"/>
                      <a:pt x="797130" y="1120888"/>
                    </a:cubicBezTo>
                    <a:cubicBezTo>
                      <a:pt x="783693" y="1117135"/>
                      <a:pt x="770511" y="1119461"/>
                      <a:pt x="756904" y="1120293"/>
                    </a:cubicBezTo>
                    <a:cubicBezTo>
                      <a:pt x="734960" y="1121635"/>
                      <a:pt x="713404" y="1112985"/>
                      <a:pt x="694734" y="1102124"/>
                    </a:cubicBezTo>
                    <a:cubicBezTo>
                      <a:pt x="614537" y="1055102"/>
                      <a:pt x="607922" y="932445"/>
                      <a:pt x="592545" y="849387"/>
                    </a:cubicBezTo>
                    <a:cubicBezTo>
                      <a:pt x="583868" y="798159"/>
                      <a:pt x="582193" y="745750"/>
                      <a:pt x="575730" y="694522"/>
                    </a:cubicBezTo>
                    <a:cubicBezTo>
                      <a:pt x="625797" y="706291"/>
                      <a:pt x="670064" y="734926"/>
                      <a:pt x="705389" y="771709"/>
                    </a:cubicBezTo>
                    <a:cubicBezTo>
                      <a:pt x="701622" y="794860"/>
                      <a:pt x="703553" y="818229"/>
                      <a:pt x="704982" y="841314"/>
                    </a:cubicBezTo>
                    <a:cubicBezTo>
                      <a:pt x="706552" y="866063"/>
                      <a:pt x="712912" y="889971"/>
                      <a:pt x="719270" y="913803"/>
                    </a:cubicBezTo>
                    <a:cubicBezTo>
                      <a:pt x="726632" y="948185"/>
                      <a:pt x="724428" y="984779"/>
                      <a:pt x="740760" y="1016863"/>
                    </a:cubicBezTo>
                    <a:close/>
                    <a:moveTo>
                      <a:pt x="977490" y="668724"/>
                    </a:moveTo>
                    <a:cubicBezTo>
                      <a:pt x="964128" y="688368"/>
                      <a:pt x="953483" y="709808"/>
                      <a:pt x="937046" y="727268"/>
                    </a:cubicBezTo>
                    <a:cubicBezTo>
                      <a:pt x="907030" y="760582"/>
                      <a:pt x="868876" y="786815"/>
                      <a:pt x="827647" y="804314"/>
                    </a:cubicBezTo>
                    <a:cubicBezTo>
                      <a:pt x="792853" y="818635"/>
                      <a:pt x="753223" y="827559"/>
                      <a:pt x="725686" y="854691"/>
                    </a:cubicBezTo>
                    <a:cubicBezTo>
                      <a:pt x="721598" y="829734"/>
                      <a:pt x="721816" y="805004"/>
                      <a:pt x="720349" y="779669"/>
                    </a:cubicBezTo>
                    <a:cubicBezTo>
                      <a:pt x="725639" y="778515"/>
                      <a:pt x="730172" y="773685"/>
                      <a:pt x="730966" y="768154"/>
                    </a:cubicBezTo>
                    <a:cubicBezTo>
                      <a:pt x="746088" y="759930"/>
                      <a:pt x="754462" y="742753"/>
                      <a:pt x="763083" y="728478"/>
                    </a:cubicBezTo>
                    <a:cubicBezTo>
                      <a:pt x="773738" y="710895"/>
                      <a:pt x="776501" y="689559"/>
                      <a:pt x="789295" y="673252"/>
                    </a:cubicBezTo>
                    <a:cubicBezTo>
                      <a:pt x="798351" y="658949"/>
                      <a:pt x="808211" y="642982"/>
                      <a:pt x="808107" y="625569"/>
                    </a:cubicBezTo>
                    <a:cubicBezTo>
                      <a:pt x="808088" y="622449"/>
                      <a:pt x="803943" y="621428"/>
                      <a:pt x="802334" y="624009"/>
                    </a:cubicBezTo>
                    <a:cubicBezTo>
                      <a:pt x="797348" y="631997"/>
                      <a:pt x="793193" y="640468"/>
                      <a:pt x="789011" y="648947"/>
                    </a:cubicBezTo>
                    <a:cubicBezTo>
                      <a:pt x="792834" y="616333"/>
                      <a:pt x="799269" y="580079"/>
                      <a:pt x="785254" y="549223"/>
                    </a:cubicBezTo>
                    <a:cubicBezTo>
                      <a:pt x="782122" y="543107"/>
                      <a:pt x="771997" y="544525"/>
                      <a:pt x="770473" y="551152"/>
                    </a:cubicBezTo>
                    <a:cubicBezTo>
                      <a:pt x="766215" y="569766"/>
                      <a:pt x="769120" y="588965"/>
                      <a:pt x="768515" y="607929"/>
                    </a:cubicBezTo>
                    <a:cubicBezTo>
                      <a:pt x="767559" y="659497"/>
                      <a:pt x="750999" y="709562"/>
                      <a:pt x="721892" y="752055"/>
                    </a:cubicBezTo>
                    <a:cubicBezTo>
                      <a:pt x="681542" y="710177"/>
                      <a:pt x="628144" y="678139"/>
                      <a:pt x="568595" y="676844"/>
                    </a:cubicBezTo>
                    <a:cubicBezTo>
                      <a:pt x="593104" y="628821"/>
                      <a:pt x="617934" y="580013"/>
                      <a:pt x="658851" y="543542"/>
                    </a:cubicBezTo>
                    <a:cubicBezTo>
                      <a:pt x="664491" y="538002"/>
                      <a:pt x="671540" y="530298"/>
                      <a:pt x="666544" y="521932"/>
                    </a:cubicBezTo>
                    <a:cubicBezTo>
                      <a:pt x="650580" y="493921"/>
                      <a:pt x="587606" y="587907"/>
                      <a:pt x="579648" y="602266"/>
                    </a:cubicBezTo>
                    <a:cubicBezTo>
                      <a:pt x="568179" y="622449"/>
                      <a:pt x="558224" y="643578"/>
                      <a:pt x="551496" y="665831"/>
                    </a:cubicBezTo>
                    <a:cubicBezTo>
                      <a:pt x="548307" y="673176"/>
                      <a:pt x="543424" y="701480"/>
                      <a:pt x="558792" y="690164"/>
                    </a:cubicBezTo>
                    <a:cubicBezTo>
                      <a:pt x="559994" y="690552"/>
                      <a:pt x="561214" y="690920"/>
                      <a:pt x="562444" y="691251"/>
                    </a:cubicBezTo>
                    <a:cubicBezTo>
                      <a:pt x="553095" y="700600"/>
                      <a:pt x="558972" y="751497"/>
                      <a:pt x="559180" y="766557"/>
                    </a:cubicBezTo>
                    <a:cubicBezTo>
                      <a:pt x="562530" y="814136"/>
                      <a:pt x="570261" y="861280"/>
                      <a:pt x="577537" y="908405"/>
                    </a:cubicBezTo>
                    <a:cubicBezTo>
                      <a:pt x="548704" y="920949"/>
                      <a:pt x="519928" y="931717"/>
                      <a:pt x="489080" y="937701"/>
                    </a:cubicBezTo>
                    <a:cubicBezTo>
                      <a:pt x="481453" y="875403"/>
                      <a:pt x="443782" y="817860"/>
                      <a:pt x="391490" y="783289"/>
                    </a:cubicBezTo>
                    <a:cubicBezTo>
                      <a:pt x="329159" y="742592"/>
                      <a:pt x="235790" y="766840"/>
                      <a:pt x="204033" y="834772"/>
                    </a:cubicBezTo>
                    <a:cubicBezTo>
                      <a:pt x="159861" y="684634"/>
                      <a:pt x="336020" y="598315"/>
                      <a:pt x="456566" y="570995"/>
                    </a:cubicBezTo>
                    <a:cubicBezTo>
                      <a:pt x="486307" y="562383"/>
                      <a:pt x="516039" y="552334"/>
                      <a:pt x="542260" y="535554"/>
                    </a:cubicBezTo>
                    <a:cubicBezTo>
                      <a:pt x="540292" y="543079"/>
                      <a:pt x="539649" y="550802"/>
                      <a:pt x="541059" y="558526"/>
                    </a:cubicBezTo>
                    <a:cubicBezTo>
                      <a:pt x="542336" y="565540"/>
                      <a:pt x="552139" y="565729"/>
                      <a:pt x="555470" y="560407"/>
                    </a:cubicBezTo>
                    <a:cubicBezTo>
                      <a:pt x="564602" y="544761"/>
                      <a:pt x="569049" y="526885"/>
                      <a:pt x="580253" y="512365"/>
                    </a:cubicBezTo>
                    <a:cubicBezTo>
                      <a:pt x="624416" y="452941"/>
                      <a:pt x="699124" y="425167"/>
                      <a:pt x="770038" y="413832"/>
                    </a:cubicBezTo>
                    <a:cubicBezTo>
                      <a:pt x="775110" y="426207"/>
                      <a:pt x="780409" y="437248"/>
                      <a:pt x="786267" y="449065"/>
                    </a:cubicBezTo>
                    <a:cubicBezTo>
                      <a:pt x="795228" y="467064"/>
                      <a:pt x="803848" y="485876"/>
                      <a:pt x="808409" y="505539"/>
                    </a:cubicBezTo>
                    <a:cubicBezTo>
                      <a:pt x="819377" y="548732"/>
                      <a:pt x="799637" y="609356"/>
                      <a:pt x="842248" y="638832"/>
                    </a:cubicBezTo>
                    <a:cubicBezTo>
                      <a:pt x="856584" y="686572"/>
                      <a:pt x="925199" y="699693"/>
                      <a:pt x="962151" y="670321"/>
                    </a:cubicBezTo>
                    <a:cubicBezTo>
                      <a:pt x="990889" y="647123"/>
                      <a:pt x="993529" y="606057"/>
                      <a:pt x="988221" y="572034"/>
                    </a:cubicBezTo>
                    <a:cubicBezTo>
                      <a:pt x="985486" y="560388"/>
                      <a:pt x="981502" y="530648"/>
                      <a:pt x="968235" y="527878"/>
                    </a:cubicBezTo>
                    <a:cubicBezTo>
                      <a:pt x="971490" y="519124"/>
                      <a:pt x="975399" y="510843"/>
                      <a:pt x="978209" y="501881"/>
                    </a:cubicBezTo>
                    <a:cubicBezTo>
                      <a:pt x="979950" y="501815"/>
                      <a:pt x="981682" y="501730"/>
                      <a:pt x="983423" y="501626"/>
                    </a:cubicBezTo>
                    <a:cubicBezTo>
                      <a:pt x="1032222" y="546605"/>
                      <a:pt x="1043502" y="615870"/>
                      <a:pt x="1052189" y="678725"/>
                    </a:cubicBezTo>
                    <a:cubicBezTo>
                      <a:pt x="1055491" y="696224"/>
                      <a:pt x="1053589" y="715130"/>
                      <a:pt x="1059068" y="732042"/>
                    </a:cubicBezTo>
                    <a:cubicBezTo>
                      <a:pt x="1046133" y="769279"/>
                      <a:pt x="963920" y="784953"/>
                      <a:pt x="931425" y="769119"/>
                    </a:cubicBezTo>
                    <a:cubicBezTo>
                      <a:pt x="959000" y="743566"/>
                      <a:pt x="988192" y="711547"/>
                      <a:pt x="992176" y="672694"/>
                    </a:cubicBezTo>
                    <a:cubicBezTo>
                      <a:pt x="992876" y="664082"/>
                      <a:pt x="981625" y="663137"/>
                      <a:pt x="977490" y="668724"/>
                    </a:cubicBezTo>
                    <a:close/>
                    <a:moveTo>
                      <a:pt x="1193098" y="1099458"/>
                    </a:moveTo>
                    <a:cubicBezTo>
                      <a:pt x="1193165" y="1099647"/>
                      <a:pt x="1193193" y="1099760"/>
                      <a:pt x="1193174" y="1099751"/>
                    </a:cubicBezTo>
                    <a:cubicBezTo>
                      <a:pt x="1193098" y="1099732"/>
                      <a:pt x="1193080" y="1099618"/>
                      <a:pt x="1193098" y="1099458"/>
                    </a:cubicBezTo>
                    <a:close/>
                    <a:moveTo>
                      <a:pt x="1194556" y="1096669"/>
                    </a:moveTo>
                    <a:cubicBezTo>
                      <a:pt x="1195019" y="1096092"/>
                      <a:pt x="1195426" y="1095828"/>
                      <a:pt x="1195512" y="1096385"/>
                    </a:cubicBezTo>
                    <a:cubicBezTo>
                      <a:pt x="1195530" y="1096527"/>
                      <a:pt x="1195124" y="1096612"/>
                      <a:pt x="1194556" y="1096669"/>
                    </a:cubicBezTo>
                    <a:close/>
                    <a:moveTo>
                      <a:pt x="1336639" y="1067004"/>
                    </a:moveTo>
                    <a:cubicBezTo>
                      <a:pt x="1330971" y="1066929"/>
                      <a:pt x="1325549" y="1065208"/>
                      <a:pt x="1320325" y="1063081"/>
                    </a:cubicBezTo>
                    <a:cubicBezTo>
                      <a:pt x="1286770" y="1021467"/>
                      <a:pt x="1280279" y="1027215"/>
                      <a:pt x="1231281" y="1022101"/>
                    </a:cubicBezTo>
                    <a:cubicBezTo>
                      <a:pt x="1228735" y="1021562"/>
                      <a:pt x="1227325" y="1024823"/>
                      <a:pt x="1229521" y="1026279"/>
                    </a:cubicBezTo>
                    <a:cubicBezTo>
                      <a:pt x="1244841" y="1036441"/>
                      <a:pt x="1265346" y="1031478"/>
                      <a:pt x="1281093" y="1040639"/>
                    </a:cubicBezTo>
                    <a:cubicBezTo>
                      <a:pt x="1297018" y="1050120"/>
                      <a:pt x="1305601" y="1067070"/>
                      <a:pt x="1318783" y="1079757"/>
                    </a:cubicBezTo>
                    <a:cubicBezTo>
                      <a:pt x="1308951" y="1099174"/>
                      <a:pt x="1257672" y="1045885"/>
                      <a:pt x="1232464" y="1047748"/>
                    </a:cubicBezTo>
                    <a:cubicBezTo>
                      <a:pt x="1217229" y="1047247"/>
                      <a:pt x="1201795" y="1044864"/>
                      <a:pt x="1186531" y="1045857"/>
                    </a:cubicBezTo>
                    <a:cubicBezTo>
                      <a:pt x="1177116" y="1046925"/>
                      <a:pt x="1168126" y="1052909"/>
                      <a:pt x="1170577" y="1063724"/>
                    </a:cubicBezTo>
                    <a:cubicBezTo>
                      <a:pt x="1172422" y="1071873"/>
                      <a:pt x="1179614" y="1077422"/>
                      <a:pt x="1184809" y="1083444"/>
                    </a:cubicBezTo>
                    <a:cubicBezTo>
                      <a:pt x="1187336" y="1086573"/>
                      <a:pt x="1189843" y="1091328"/>
                      <a:pt x="1192029" y="1096782"/>
                    </a:cubicBezTo>
                    <a:cubicBezTo>
                      <a:pt x="1173520" y="1096395"/>
                      <a:pt x="1158616" y="1083273"/>
                      <a:pt x="1144611" y="1072619"/>
                    </a:cubicBezTo>
                    <a:cubicBezTo>
                      <a:pt x="1134439" y="1064660"/>
                      <a:pt x="1123992" y="1058307"/>
                      <a:pt x="1112694" y="1052106"/>
                    </a:cubicBezTo>
                    <a:cubicBezTo>
                      <a:pt x="1066336" y="1023774"/>
                      <a:pt x="1043171" y="971118"/>
                      <a:pt x="1010278" y="929732"/>
                    </a:cubicBezTo>
                    <a:cubicBezTo>
                      <a:pt x="992744" y="907630"/>
                      <a:pt x="974935" y="885197"/>
                      <a:pt x="965169" y="858387"/>
                    </a:cubicBezTo>
                    <a:cubicBezTo>
                      <a:pt x="955205" y="834791"/>
                      <a:pt x="952499" y="808586"/>
                      <a:pt x="940708" y="785766"/>
                    </a:cubicBezTo>
                    <a:cubicBezTo>
                      <a:pt x="977395" y="792667"/>
                      <a:pt x="1014811" y="786059"/>
                      <a:pt x="1046558" y="767162"/>
                    </a:cubicBezTo>
                    <a:cubicBezTo>
                      <a:pt x="1047192" y="799823"/>
                      <a:pt x="1080757" y="823211"/>
                      <a:pt x="1090513" y="853774"/>
                    </a:cubicBezTo>
                    <a:cubicBezTo>
                      <a:pt x="1105634" y="898148"/>
                      <a:pt x="1124863" y="940991"/>
                      <a:pt x="1140249" y="985270"/>
                    </a:cubicBezTo>
                    <a:cubicBezTo>
                      <a:pt x="1143003" y="993759"/>
                      <a:pt x="1151595" y="995622"/>
                      <a:pt x="1158011" y="993031"/>
                    </a:cubicBezTo>
                    <a:cubicBezTo>
                      <a:pt x="1188396" y="1005671"/>
                      <a:pt x="1219679" y="994629"/>
                      <a:pt x="1250812" y="996803"/>
                    </a:cubicBezTo>
                    <a:cubicBezTo>
                      <a:pt x="1279228" y="997711"/>
                      <a:pt x="1330696" y="1039410"/>
                      <a:pt x="1339336" y="1065917"/>
                    </a:cubicBezTo>
                    <a:cubicBezTo>
                      <a:pt x="1339156" y="1066059"/>
                      <a:pt x="1338872" y="1066295"/>
                      <a:pt x="1338541" y="1066513"/>
                    </a:cubicBezTo>
                    <a:cubicBezTo>
                      <a:pt x="1338976" y="1066229"/>
                      <a:pt x="1338077" y="1067023"/>
                      <a:pt x="1336639" y="1067004"/>
                    </a:cubicBezTo>
                    <a:close/>
                    <a:moveTo>
                      <a:pt x="1339478" y="1065804"/>
                    </a:moveTo>
                    <a:cubicBezTo>
                      <a:pt x="1339449" y="1065822"/>
                      <a:pt x="1339412" y="1065851"/>
                      <a:pt x="1339355" y="1065898"/>
                    </a:cubicBezTo>
                    <a:cubicBezTo>
                      <a:pt x="1339184" y="1065218"/>
                      <a:pt x="1339970" y="1065019"/>
                      <a:pt x="1339478" y="1065804"/>
                    </a:cubicBezTo>
                    <a:close/>
                  </a:path>
                </a:pathLst>
              </a:custGeom>
              <a:solidFill>
                <a:srgbClr val="000000"/>
              </a:solidFill>
              <a:ln w="9463" cap="flat">
                <a:noFill/>
                <a:prstDash val="solid"/>
                <a:miter/>
              </a:ln>
            </p:spPr>
            <p:txBody>
              <a:bodyPr rtlCol="0" anchor="ctr"/>
              <a:lstStyle/>
              <a:p>
                <a:endParaRPr lang="en-BE"/>
              </a:p>
            </p:txBody>
          </p:sp>
        </p:grpSp>
      </p:grpSp>
      <p:grpSp>
        <p:nvGrpSpPr>
          <p:cNvPr id="35" name="!!baby!!">
            <a:extLst>
              <a:ext uri="{FF2B5EF4-FFF2-40B4-BE49-F238E27FC236}">
                <a16:creationId xmlns:a16="http://schemas.microsoft.com/office/drawing/2014/main" id="{1E1BA3A4-F73E-5B6B-E1DB-E6F3937A2C8E}"/>
              </a:ext>
            </a:extLst>
          </p:cNvPr>
          <p:cNvGrpSpPr/>
          <p:nvPr/>
        </p:nvGrpSpPr>
        <p:grpSpPr>
          <a:xfrm flipH="1">
            <a:off x="8347819" y="2374555"/>
            <a:ext cx="4117383" cy="4559318"/>
            <a:chOff x="5019762" y="8902910"/>
            <a:chExt cx="1861491" cy="2237577"/>
          </a:xfrm>
        </p:grpSpPr>
        <p:grpSp>
          <p:nvGrpSpPr>
            <p:cNvPr id="36" name="Graphic 167" descr="Man raising hand">
              <a:extLst>
                <a:ext uri="{FF2B5EF4-FFF2-40B4-BE49-F238E27FC236}">
                  <a16:creationId xmlns:a16="http://schemas.microsoft.com/office/drawing/2014/main" id="{5AB7BFD7-D464-2AAF-6B34-FAA6CC416618}"/>
                </a:ext>
              </a:extLst>
            </p:cNvPr>
            <p:cNvGrpSpPr/>
            <p:nvPr/>
          </p:nvGrpSpPr>
          <p:grpSpPr>
            <a:xfrm>
              <a:off x="5019762" y="10073098"/>
              <a:ext cx="1861491" cy="1067389"/>
              <a:chOff x="5019762" y="10073098"/>
              <a:chExt cx="1861491" cy="1067389"/>
            </a:xfrm>
          </p:grpSpPr>
          <p:sp>
            <p:nvSpPr>
              <p:cNvPr id="58" name="Freeform 57">
                <a:extLst>
                  <a:ext uri="{FF2B5EF4-FFF2-40B4-BE49-F238E27FC236}">
                    <a16:creationId xmlns:a16="http://schemas.microsoft.com/office/drawing/2014/main" id="{18807D90-9957-2BE2-EE8E-0AA74973C007}"/>
                  </a:ext>
                </a:extLst>
              </p:cNvPr>
              <p:cNvSpPr/>
              <p:nvPr/>
            </p:nvSpPr>
            <p:spPr>
              <a:xfrm>
                <a:off x="5035852" y="10073098"/>
                <a:ext cx="1835840" cy="1058465"/>
              </a:xfrm>
              <a:custGeom>
                <a:avLst/>
                <a:gdLst>
                  <a:gd name="connsiteX0" fmla="*/ 638704 w 1835840"/>
                  <a:gd name="connsiteY0" fmla="*/ 1128 h 1058465"/>
                  <a:gd name="connsiteX1" fmla="*/ 637009 w 1835840"/>
                  <a:gd name="connsiteY1" fmla="*/ 29262 h 1058465"/>
                  <a:gd name="connsiteX2" fmla="*/ 624940 w 1835840"/>
                  <a:gd name="connsiteY2" fmla="*/ 103445 h 1058465"/>
                  <a:gd name="connsiteX3" fmla="*/ 588551 w 1835840"/>
                  <a:gd name="connsiteY3" fmla="*/ 146632 h 1058465"/>
                  <a:gd name="connsiteX4" fmla="*/ 467408 w 1835840"/>
                  <a:gd name="connsiteY4" fmla="*/ 167473 h 1058465"/>
                  <a:gd name="connsiteX5" fmla="*/ 62003 w 1835840"/>
                  <a:gd name="connsiteY5" fmla="*/ 565810 h 1058465"/>
                  <a:gd name="connsiteX6" fmla="*/ 1488 w 1835840"/>
                  <a:gd name="connsiteY6" fmla="*/ 997303 h 1058465"/>
                  <a:gd name="connsiteX7" fmla="*/ 366398 w 1835840"/>
                  <a:gd name="connsiteY7" fmla="*/ 1029890 h 1058465"/>
                  <a:gd name="connsiteX8" fmla="*/ 1157414 w 1835840"/>
                  <a:gd name="connsiteY8" fmla="*/ 1023354 h 1058465"/>
                  <a:gd name="connsiteX9" fmla="*/ 1157790 w 1835840"/>
                  <a:gd name="connsiteY9" fmla="*/ 881070 h 1058465"/>
                  <a:gd name="connsiteX10" fmla="*/ 1170154 w 1835840"/>
                  <a:gd name="connsiteY10" fmla="*/ 877167 h 1058465"/>
                  <a:gd name="connsiteX11" fmla="*/ 1246606 w 1835840"/>
                  <a:gd name="connsiteY11" fmla="*/ 948802 h 1058465"/>
                  <a:gd name="connsiteX12" fmla="*/ 1437910 w 1835840"/>
                  <a:gd name="connsiteY12" fmla="*/ 956958 h 1058465"/>
                  <a:gd name="connsiteX13" fmla="*/ 1573068 w 1835840"/>
                  <a:gd name="connsiteY13" fmla="*/ 772217 h 1058465"/>
                  <a:gd name="connsiteX14" fmla="*/ 1626508 w 1835840"/>
                  <a:gd name="connsiteY14" fmla="*/ 617770 h 1058465"/>
                  <a:gd name="connsiteX15" fmla="*/ 1640021 w 1835840"/>
                  <a:gd name="connsiteY15" fmla="*/ 522623 h 1058465"/>
                  <a:gd name="connsiteX16" fmla="*/ 1698978 w 1835840"/>
                  <a:gd name="connsiteY16" fmla="*/ 419292 h 1058465"/>
                  <a:gd name="connsiteX17" fmla="*/ 1693199 w 1835840"/>
                  <a:gd name="connsiteY17" fmla="*/ 408541 h 1058465"/>
                  <a:gd name="connsiteX18" fmla="*/ 1688171 w 1835840"/>
                  <a:gd name="connsiteY18" fmla="*/ 407309 h 1058465"/>
                  <a:gd name="connsiteX19" fmla="*/ 1687864 w 1835840"/>
                  <a:gd name="connsiteY19" fmla="*/ 396444 h 1058465"/>
                  <a:gd name="connsiteX20" fmla="*/ 1751416 w 1835840"/>
                  <a:gd name="connsiteY20" fmla="*/ 345545 h 1058465"/>
                  <a:gd name="connsiteX21" fmla="*/ 1797258 w 1835840"/>
                  <a:gd name="connsiteY21" fmla="*/ 274498 h 1058465"/>
                  <a:gd name="connsiteX22" fmla="*/ 1834681 w 1835840"/>
                  <a:gd name="connsiteY22" fmla="*/ 222776 h 1058465"/>
                  <a:gd name="connsiteX23" fmla="*/ 1804196 w 1835840"/>
                  <a:gd name="connsiteY23" fmla="*/ 193599 h 1058465"/>
                  <a:gd name="connsiteX24" fmla="*/ 1796461 w 1835840"/>
                  <a:gd name="connsiteY24" fmla="*/ 168591 h 1058465"/>
                  <a:gd name="connsiteX25" fmla="*/ 1768979 w 1835840"/>
                  <a:gd name="connsiteY25" fmla="*/ 154571 h 1058465"/>
                  <a:gd name="connsiteX26" fmla="*/ 1748743 w 1835840"/>
                  <a:gd name="connsiteY26" fmla="*/ 132518 h 1058465"/>
                  <a:gd name="connsiteX27" fmla="*/ 1736629 w 1835840"/>
                  <a:gd name="connsiteY27" fmla="*/ 134441 h 1058465"/>
                  <a:gd name="connsiteX28" fmla="*/ 1731294 w 1835840"/>
                  <a:gd name="connsiteY28" fmla="*/ 128586 h 1058465"/>
                  <a:gd name="connsiteX29" fmla="*/ 1768251 w 1835840"/>
                  <a:gd name="connsiteY29" fmla="*/ 67420 h 1058465"/>
                  <a:gd name="connsiteX30" fmla="*/ 1723661 w 1835840"/>
                  <a:gd name="connsiteY30" fmla="*/ 62115 h 1058465"/>
                  <a:gd name="connsiteX31" fmla="*/ 1635164 w 1835840"/>
                  <a:gd name="connsiteY31" fmla="*/ 165086 h 1058465"/>
                  <a:gd name="connsiteX32" fmla="*/ 1572033 w 1835840"/>
                  <a:gd name="connsiteY32" fmla="*/ 204872 h 1058465"/>
                  <a:gd name="connsiteX33" fmla="*/ 1543026 w 1835840"/>
                  <a:gd name="connsiteY33" fmla="*/ 344124 h 1058465"/>
                  <a:gd name="connsiteX34" fmla="*/ 1515544 w 1835840"/>
                  <a:gd name="connsiteY34" fmla="*/ 377213 h 1058465"/>
                  <a:gd name="connsiteX35" fmla="*/ 1476142 w 1835840"/>
                  <a:gd name="connsiteY35" fmla="*/ 453916 h 1058465"/>
                  <a:gd name="connsiteX36" fmla="*/ 1437922 w 1835840"/>
                  <a:gd name="connsiteY36" fmla="*/ 493323 h 1058465"/>
                  <a:gd name="connsiteX37" fmla="*/ 1356670 w 1835840"/>
                  <a:gd name="connsiteY37" fmla="*/ 622099 h 1058465"/>
                  <a:gd name="connsiteX38" fmla="*/ 1343327 w 1835840"/>
                  <a:gd name="connsiteY38" fmla="*/ 620697 h 1058465"/>
                  <a:gd name="connsiteX39" fmla="*/ 1273098 w 1835840"/>
                  <a:gd name="connsiteY39" fmla="*/ 399740 h 1058465"/>
                  <a:gd name="connsiteX40" fmla="*/ 1088789 w 1835840"/>
                  <a:gd name="connsiteY40" fmla="*/ 217689 h 1058465"/>
                  <a:gd name="connsiteX41" fmla="*/ 933316 w 1835840"/>
                  <a:gd name="connsiteY41" fmla="*/ 165957 h 1058465"/>
                  <a:gd name="connsiteX42" fmla="*/ 906971 w 1835840"/>
                  <a:gd name="connsiteY42" fmla="*/ 87910 h 1058465"/>
                  <a:gd name="connsiteX43" fmla="*/ 638704 w 1835840"/>
                  <a:gd name="connsiteY43" fmla="*/ 1128 h 1058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35840" h="1058465">
                    <a:moveTo>
                      <a:pt x="638704" y="1128"/>
                    </a:moveTo>
                    <a:cubicBezTo>
                      <a:pt x="638704" y="1128"/>
                      <a:pt x="635644" y="9938"/>
                      <a:pt x="637009" y="29262"/>
                    </a:cubicBezTo>
                    <a:cubicBezTo>
                      <a:pt x="638374" y="48587"/>
                      <a:pt x="624940" y="103445"/>
                      <a:pt x="624940" y="103445"/>
                    </a:cubicBezTo>
                    <a:cubicBezTo>
                      <a:pt x="624940" y="103445"/>
                      <a:pt x="616192" y="133560"/>
                      <a:pt x="588551" y="146632"/>
                    </a:cubicBezTo>
                    <a:cubicBezTo>
                      <a:pt x="565892" y="157346"/>
                      <a:pt x="525249" y="163115"/>
                      <a:pt x="467408" y="167473"/>
                    </a:cubicBezTo>
                    <a:cubicBezTo>
                      <a:pt x="467408" y="167473"/>
                      <a:pt x="200152" y="194755"/>
                      <a:pt x="62003" y="565810"/>
                    </a:cubicBezTo>
                    <a:cubicBezTo>
                      <a:pt x="62003" y="565810"/>
                      <a:pt x="-11252" y="825275"/>
                      <a:pt x="1488" y="997303"/>
                    </a:cubicBezTo>
                    <a:cubicBezTo>
                      <a:pt x="1488" y="997303"/>
                      <a:pt x="155881" y="1012489"/>
                      <a:pt x="366398" y="1029890"/>
                    </a:cubicBezTo>
                    <a:cubicBezTo>
                      <a:pt x="652445" y="1053535"/>
                      <a:pt x="1029639" y="1083109"/>
                      <a:pt x="1157414" y="1023354"/>
                    </a:cubicBezTo>
                    <a:lnTo>
                      <a:pt x="1157790" y="881070"/>
                    </a:lnTo>
                    <a:cubicBezTo>
                      <a:pt x="1157801" y="875661"/>
                      <a:pt x="1165832" y="873122"/>
                      <a:pt x="1170154" y="877167"/>
                    </a:cubicBezTo>
                    <a:lnTo>
                      <a:pt x="1246606" y="948802"/>
                    </a:lnTo>
                    <a:cubicBezTo>
                      <a:pt x="1246606" y="948802"/>
                      <a:pt x="1352916" y="1031349"/>
                      <a:pt x="1437910" y="956958"/>
                    </a:cubicBezTo>
                    <a:cubicBezTo>
                      <a:pt x="1504818" y="898396"/>
                      <a:pt x="1553048" y="826402"/>
                      <a:pt x="1573068" y="772217"/>
                    </a:cubicBezTo>
                    <a:cubicBezTo>
                      <a:pt x="1593088" y="718031"/>
                      <a:pt x="1621605" y="631458"/>
                      <a:pt x="1626508" y="617770"/>
                    </a:cubicBezTo>
                    <a:cubicBezTo>
                      <a:pt x="1631410" y="604081"/>
                      <a:pt x="1640021" y="522623"/>
                      <a:pt x="1640021" y="522623"/>
                    </a:cubicBezTo>
                    <a:lnTo>
                      <a:pt x="1698978" y="419292"/>
                    </a:lnTo>
                    <a:cubicBezTo>
                      <a:pt x="1701435" y="414992"/>
                      <a:pt x="1698693" y="409886"/>
                      <a:pt x="1693199" y="408541"/>
                    </a:cubicBezTo>
                    <a:lnTo>
                      <a:pt x="1688171" y="407309"/>
                    </a:lnTo>
                    <a:cubicBezTo>
                      <a:pt x="1683599" y="404742"/>
                      <a:pt x="1683439" y="399191"/>
                      <a:pt x="1687864" y="396444"/>
                    </a:cubicBezTo>
                    <a:cubicBezTo>
                      <a:pt x="1700775" y="388439"/>
                      <a:pt x="1727984" y="370630"/>
                      <a:pt x="1751416" y="345545"/>
                    </a:cubicBezTo>
                    <a:cubicBezTo>
                      <a:pt x="1768900" y="326836"/>
                      <a:pt x="1782197" y="301022"/>
                      <a:pt x="1797258" y="274498"/>
                    </a:cubicBezTo>
                    <a:cubicBezTo>
                      <a:pt x="1797258" y="274498"/>
                      <a:pt x="1843690" y="245274"/>
                      <a:pt x="1834681" y="222776"/>
                    </a:cubicBezTo>
                    <a:cubicBezTo>
                      <a:pt x="1831269" y="214250"/>
                      <a:pt x="1831121" y="195409"/>
                      <a:pt x="1804196" y="193599"/>
                    </a:cubicBezTo>
                    <a:cubicBezTo>
                      <a:pt x="1804196" y="193599"/>
                      <a:pt x="1804401" y="180877"/>
                      <a:pt x="1796461" y="168591"/>
                    </a:cubicBezTo>
                    <a:cubicBezTo>
                      <a:pt x="1792002" y="161694"/>
                      <a:pt x="1779877" y="157195"/>
                      <a:pt x="1768979" y="154571"/>
                    </a:cubicBezTo>
                    <a:cubicBezTo>
                      <a:pt x="1767273" y="137519"/>
                      <a:pt x="1765396" y="130329"/>
                      <a:pt x="1748743" y="132518"/>
                    </a:cubicBezTo>
                    <a:lnTo>
                      <a:pt x="1736629" y="134441"/>
                    </a:lnTo>
                    <a:cubicBezTo>
                      <a:pt x="1732625" y="135075"/>
                      <a:pt x="1729463" y="131627"/>
                      <a:pt x="1731294" y="128586"/>
                    </a:cubicBezTo>
                    <a:cubicBezTo>
                      <a:pt x="1742396" y="110057"/>
                      <a:pt x="1770344" y="63498"/>
                      <a:pt x="1768251" y="67420"/>
                    </a:cubicBezTo>
                    <a:cubicBezTo>
                      <a:pt x="1765658" y="72308"/>
                      <a:pt x="1781082" y="19979"/>
                      <a:pt x="1723661" y="62115"/>
                    </a:cubicBezTo>
                    <a:cubicBezTo>
                      <a:pt x="1672531" y="99637"/>
                      <a:pt x="1635164" y="165086"/>
                      <a:pt x="1635164" y="165086"/>
                    </a:cubicBezTo>
                    <a:cubicBezTo>
                      <a:pt x="1635164" y="165086"/>
                      <a:pt x="1587389" y="177874"/>
                      <a:pt x="1572033" y="204872"/>
                    </a:cubicBezTo>
                    <a:cubicBezTo>
                      <a:pt x="1551683" y="240642"/>
                      <a:pt x="1543026" y="344124"/>
                      <a:pt x="1543026" y="344124"/>
                    </a:cubicBezTo>
                    <a:cubicBezTo>
                      <a:pt x="1543026" y="344124"/>
                      <a:pt x="1523894" y="343528"/>
                      <a:pt x="1515544" y="377213"/>
                    </a:cubicBezTo>
                    <a:cubicBezTo>
                      <a:pt x="1511142" y="394985"/>
                      <a:pt x="1495342" y="428273"/>
                      <a:pt x="1476142" y="453916"/>
                    </a:cubicBezTo>
                    <a:cubicBezTo>
                      <a:pt x="1458943" y="476878"/>
                      <a:pt x="1437922" y="493323"/>
                      <a:pt x="1437922" y="493323"/>
                    </a:cubicBezTo>
                    <a:lnTo>
                      <a:pt x="1356670" y="622099"/>
                    </a:lnTo>
                    <a:cubicBezTo>
                      <a:pt x="1353485" y="626835"/>
                      <a:pt x="1344999" y="625945"/>
                      <a:pt x="1343327" y="620697"/>
                    </a:cubicBezTo>
                    <a:lnTo>
                      <a:pt x="1273098" y="399740"/>
                    </a:lnTo>
                    <a:cubicBezTo>
                      <a:pt x="1273098" y="399740"/>
                      <a:pt x="1204177" y="260696"/>
                      <a:pt x="1088789" y="217689"/>
                    </a:cubicBezTo>
                    <a:cubicBezTo>
                      <a:pt x="973401" y="174682"/>
                      <a:pt x="955611" y="168231"/>
                      <a:pt x="933316" y="165957"/>
                    </a:cubicBezTo>
                    <a:cubicBezTo>
                      <a:pt x="919780" y="164574"/>
                      <a:pt x="897120" y="124390"/>
                      <a:pt x="906971" y="87910"/>
                    </a:cubicBezTo>
                    <a:cubicBezTo>
                      <a:pt x="916822" y="51429"/>
                      <a:pt x="674978" y="-8999"/>
                      <a:pt x="638704" y="1128"/>
                    </a:cubicBezTo>
                    <a:close/>
                  </a:path>
                </a:pathLst>
              </a:custGeom>
              <a:solidFill>
                <a:srgbClr val="FFFFFF"/>
              </a:solidFill>
              <a:ln w="11342" cap="flat">
                <a:noFill/>
                <a:prstDash val="solid"/>
                <a:miter/>
              </a:ln>
            </p:spPr>
            <p:txBody>
              <a:bodyPr rtlCol="0" anchor="ctr"/>
              <a:lstStyle/>
              <a:p>
                <a:endParaRPr lang="en-BE" dirty="0"/>
              </a:p>
            </p:txBody>
          </p:sp>
          <p:grpSp>
            <p:nvGrpSpPr>
              <p:cNvPr id="59" name="Graphic 167" descr="Man raising hand">
                <a:extLst>
                  <a:ext uri="{FF2B5EF4-FFF2-40B4-BE49-F238E27FC236}">
                    <a16:creationId xmlns:a16="http://schemas.microsoft.com/office/drawing/2014/main" id="{6915DCDC-BB0B-39F0-F2DF-3E872410D99B}"/>
                  </a:ext>
                </a:extLst>
              </p:cNvPr>
              <p:cNvGrpSpPr/>
              <p:nvPr/>
            </p:nvGrpSpPr>
            <p:grpSpPr>
              <a:xfrm>
                <a:off x="5498352" y="10227159"/>
                <a:ext cx="1235072" cy="367189"/>
                <a:chOff x="5498352" y="10227159"/>
                <a:chExt cx="1235072" cy="367189"/>
              </a:xfrm>
              <a:solidFill>
                <a:srgbClr val="FFFFFF"/>
              </a:solidFill>
            </p:grpSpPr>
            <p:sp>
              <p:nvSpPr>
                <p:cNvPr id="64" name="Freeform 63">
                  <a:extLst>
                    <a:ext uri="{FF2B5EF4-FFF2-40B4-BE49-F238E27FC236}">
                      <a16:creationId xmlns:a16="http://schemas.microsoft.com/office/drawing/2014/main" id="{058E5F27-5217-AD80-16E9-FBE626FB01F5}"/>
                    </a:ext>
                  </a:extLst>
                </p:cNvPr>
                <p:cNvSpPr/>
                <p:nvPr/>
              </p:nvSpPr>
              <p:spPr>
                <a:xfrm>
                  <a:off x="5498352" y="10227159"/>
                  <a:ext cx="587568" cy="217867"/>
                </a:xfrm>
                <a:custGeom>
                  <a:avLst/>
                  <a:gdLst>
                    <a:gd name="connsiteX0" fmla="*/ 587046 w 587568"/>
                    <a:gd name="connsiteY0" fmla="*/ 49921 h 217867"/>
                    <a:gd name="connsiteX1" fmla="*/ 541500 w 587568"/>
                    <a:gd name="connsiteY1" fmla="*/ 30814 h 217867"/>
                    <a:gd name="connsiteX2" fmla="*/ 496751 w 587568"/>
                    <a:gd name="connsiteY2" fmla="*/ 15317 h 217867"/>
                    <a:gd name="connsiteX3" fmla="*/ 484773 w 587568"/>
                    <a:gd name="connsiteY3" fmla="*/ 24458 h 217867"/>
                    <a:gd name="connsiteX4" fmla="*/ 470190 w 587568"/>
                    <a:gd name="connsiteY4" fmla="*/ 56780 h 217867"/>
                    <a:gd name="connsiteX5" fmla="*/ 419708 w 587568"/>
                    <a:gd name="connsiteY5" fmla="*/ 94132 h 217867"/>
                    <a:gd name="connsiteX6" fmla="*/ 352118 w 587568"/>
                    <a:gd name="connsiteY6" fmla="*/ 103084 h 217867"/>
                    <a:gd name="connsiteX7" fmla="*/ 267352 w 587568"/>
                    <a:gd name="connsiteY7" fmla="*/ 86430 h 217867"/>
                    <a:gd name="connsiteX8" fmla="*/ 203936 w 587568"/>
                    <a:gd name="connsiteY8" fmla="*/ 59849 h 217867"/>
                    <a:gd name="connsiteX9" fmla="*/ 111821 w 587568"/>
                    <a:gd name="connsiteY9" fmla="*/ 1685 h 217867"/>
                    <a:gd name="connsiteX10" fmla="*/ 60645 w 587568"/>
                    <a:gd name="connsiteY10" fmla="*/ 8345 h 217867"/>
                    <a:gd name="connsiteX11" fmla="*/ 5215 w 587568"/>
                    <a:gd name="connsiteY11" fmla="*/ 21692 h 217867"/>
                    <a:gd name="connsiteX12" fmla="*/ 620 w 587568"/>
                    <a:gd name="connsiteY12" fmla="*/ 30256 h 217867"/>
                    <a:gd name="connsiteX13" fmla="*/ 27954 w 587568"/>
                    <a:gd name="connsiteY13" fmla="*/ 67011 h 217867"/>
                    <a:gd name="connsiteX14" fmla="*/ 96351 w 587568"/>
                    <a:gd name="connsiteY14" fmla="*/ 128225 h 217867"/>
                    <a:gd name="connsiteX15" fmla="*/ 101027 w 587568"/>
                    <a:gd name="connsiteY15" fmla="*/ 129731 h 217867"/>
                    <a:gd name="connsiteX16" fmla="*/ 211910 w 587568"/>
                    <a:gd name="connsiteY16" fmla="*/ 196146 h 217867"/>
                    <a:gd name="connsiteX17" fmla="*/ 332599 w 587568"/>
                    <a:gd name="connsiteY17" fmla="*/ 216172 h 217867"/>
                    <a:gd name="connsiteX18" fmla="*/ 442526 w 587568"/>
                    <a:gd name="connsiteY18" fmla="*/ 202512 h 217867"/>
                    <a:gd name="connsiteX19" fmla="*/ 559473 w 587568"/>
                    <a:gd name="connsiteY19" fmla="*/ 114953 h 217867"/>
                    <a:gd name="connsiteX20" fmla="*/ 586818 w 587568"/>
                    <a:gd name="connsiteY20" fmla="*/ 58134 h 217867"/>
                    <a:gd name="connsiteX21" fmla="*/ 587046 w 587568"/>
                    <a:gd name="connsiteY21" fmla="*/ 49921 h 21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568" h="217867">
                      <a:moveTo>
                        <a:pt x="587046" y="49921"/>
                      </a:moveTo>
                      <a:cubicBezTo>
                        <a:pt x="578890" y="39672"/>
                        <a:pt x="554502" y="36394"/>
                        <a:pt x="541500" y="30814"/>
                      </a:cubicBezTo>
                      <a:cubicBezTo>
                        <a:pt x="527759" y="26428"/>
                        <a:pt x="509775" y="21019"/>
                        <a:pt x="496751" y="15317"/>
                      </a:cubicBezTo>
                      <a:cubicBezTo>
                        <a:pt x="492770" y="13451"/>
                        <a:pt x="485319" y="22279"/>
                        <a:pt x="484773" y="24458"/>
                      </a:cubicBezTo>
                      <a:cubicBezTo>
                        <a:pt x="481816" y="36205"/>
                        <a:pt x="476913" y="47079"/>
                        <a:pt x="470190" y="56780"/>
                      </a:cubicBezTo>
                      <a:cubicBezTo>
                        <a:pt x="468496" y="59224"/>
                        <a:pt x="436634" y="88154"/>
                        <a:pt x="419708" y="94132"/>
                      </a:cubicBezTo>
                      <a:cubicBezTo>
                        <a:pt x="416557" y="95240"/>
                        <a:pt x="371876" y="103898"/>
                        <a:pt x="352118" y="103084"/>
                      </a:cubicBezTo>
                      <a:cubicBezTo>
                        <a:pt x="348762" y="102951"/>
                        <a:pt x="292354" y="94757"/>
                        <a:pt x="267352" y="86430"/>
                      </a:cubicBezTo>
                      <a:cubicBezTo>
                        <a:pt x="264440" y="85426"/>
                        <a:pt x="221533" y="68583"/>
                        <a:pt x="203936" y="59849"/>
                      </a:cubicBezTo>
                      <a:cubicBezTo>
                        <a:pt x="200967" y="58371"/>
                        <a:pt x="117498" y="8269"/>
                        <a:pt x="111821" y="1685"/>
                      </a:cubicBezTo>
                      <a:cubicBezTo>
                        <a:pt x="100299" y="-4207"/>
                        <a:pt x="74659" y="7151"/>
                        <a:pt x="60645" y="8345"/>
                      </a:cubicBezTo>
                      <a:cubicBezTo>
                        <a:pt x="43628" y="11556"/>
                        <a:pt x="26020" y="15800"/>
                        <a:pt x="5215" y="21692"/>
                      </a:cubicBezTo>
                      <a:cubicBezTo>
                        <a:pt x="1075" y="22781"/>
                        <a:pt x="-1166" y="26959"/>
                        <a:pt x="620" y="30256"/>
                      </a:cubicBezTo>
                      <a:cubicBezTo>
                        <a:pt x="7865" y="41879"/>
                        <a:pt x="14497" y="58144"/>
                        <a:pt x="27954" y="67011"/>
                      </a:cubicBezTo>
                      <a:cubicBezTo>
                        <a:pt x="41456" y="89272"/>
                        <a:pt x="66242" y="105158"/>
                        <a:pt x="96351" y="128225"/>
                      </a:cubicBezTo>
                      <a:cubicBezTo>
                        <a:pt x="97716" y="129191"/>
                        <a:pt x="99366" y="129674"/>
                        <a:pt x="101027" y="129731"/>
                      </a:cubicBezTo>
                      <a:cubicBezTo>
                        <a:pt x="130260" y="154882"/>
                        <a:pt x="170186" y="180354"/>
                        <a:pt x="211910" y="196146"/>
                      </a:cubicBezTo>
                      <a:cubicBezTo>
                        <a:pt x="245933" y="209219"/>
                        <a:pt x="291012" y="220671"/>
                        <a:pt x="332599" y="216172"/>
                      </a:cubicBezTo>
                      <a:cubicBezTo>
                        <a:pt x="364278" y="221742"/>
                        <a:pt x="420254" y="212657"/>
                        <a:pt x="442526" y="202512"/>
                      </a:cubicBezTo>
                      <a:cubicBezTo>
                        <a:pt x="494078" y="190093"/>
                        <a:pt x="537974" y="152712"/>
                        <a:pt x="559473" y="114953"/>
                      </a:cubicBezTo>
                      <a:cubicBezTo>
                        <a:pt x="576501" y="99825"/>
                        <a:pt x="587683" y="79818"/>
                        <a:pt x="586818" y="58134"/>
                      </a:cubicBezTo>
                      <a:cubicBezTo>
                        <a:pt x="588047" y="56676"/>
                        <a:pt x="587501" y="51655"/>
                        <a:pt x="587046" y="49921"/>
                      </a:cubicBezTo>
                      <a:close/>
                    </a:path>
                  </a:pathLst>
                </a:custGeom>
                <a:solidFill>
                  <a:srgbClr val="FFE79A"/>
                </a:solidFill>
                <a:ln w="11342" cap="flat">
                  <a:noFill/>
                  <a:prstDash val="solid"/>
                  <a:miter/>
                </a:ln>
              </p:spPr>
              <p:txBody>
                <a:bodyPr rtlCol="0" anchor="ctr"/>
                <a:lstStyle/>
                <a:p>
                  <a:endParaRPr lang="en-BE"/>
                </a:p>
              </p:txBody>
            </p:sp>
            <p:sp>
              <p:nvSpPr>
                <p:cNvPr id="65" name="Freeform 64">
                  <a:extLst>
                    <a:ext uri="{FF2B5EF4-FFF2-40B4-BE49-F238E27FC236}">
                      <a16:creationId xmlns:a16="http://schemas.microsoft.com/office/drawing/2014/main" id="{195B4195-ACC5-AB58-57BB-AE16EBA6DBBB}"/>
                    </a:ext>
                  </a:extLst>
                </p:cNvPr>
                <p:cNvSpPr/>
                <p:nvPr/>
              </p:nvSpPr>
              <p:spPr>
                <a:xfrm>
                  <a:off x="6514908" y="10426305"/>
                  <a:ext cx="218516" cy="168043"/>
                </a:xfrm>
                <a:custGeom>
                  <a:avLst/>
                  <a:gdLst>
                    <a:gd name="connsiteX0" fmla="*/ 218512 w 218516"/>
                    <a:gd name="connsiteY0" fmla="*/ 62089 h 168043"/>
                    <a:gd name="connsiteX1" fmla="*/ 168507 w 218516"/>
                    <a:gd name="connsiteY1" fmla="*/ 48533 h 168043"/>
                    <a:gd name="connsiteX2" fmla="*/ 80749 w 218516"/>
                    <a:gd name="connsiteY2" fmla="*/ 9959 h 168043"/>
                    <a:gd name="connsiteX3" fmla="*/ 53381 w 218516"/>
                    <a:gd name="connsiteY3" fmla="*/ 884 h 168043"/>
                    <a:gd name="connsiteX4" fmla="*/ 2194 w 218516"/>
                    <a:gd name="connsiteY4" fmla="*/ 100208 h 168043"/>
                    <a:gd name="connsiteX5" fmla="*/ 1614 w 218516"/>
                    <a:gd name="connsiteY5" fmla="*/ 109226 h 168043"/>
                    <a:gd name="connsiteX6" fmla="*/ 151308 w 218516"/>
                    <a:gd name="connsiteY6" fmla="*/ 168044 h 168043"/>
                    <a:gd name="connsiteX7" fmla="*/ 158634 w 218516"/>
                    <a:gd name="connsiteY7" fmla="*/ 163573 h 168043"/>
                    <a:gd name="connsiteX8" fmla="*/ 192236 w 218516"/>
                    <a:gd name="connsiteY8" fmla="*/ 108165 h 168043"/>
                    <a:gd name="connsiteX9" fmla="*/ 218512 w 218516"/>
                    <a:gd name="connsiteY9" fmla="*/ 62089 h 16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516" h="168043">
                      <a:moveTo>
                        <a:pt x="218512" y="62089"/>
                      </a:moveTo>
                      <a:cubicBezTo>
                        <a:pt x="215725" y="57646"/>
                        <a:pt x="176368" y="51489"/>
                        <a:pt x="168507" y="48533"/>
                      </a:cubicBezTo>
                      <a:cubicBezTo>
                        <a:pt x="166722" y="48041"/>
                        <a:pt x="88223" y="16969"/>
                        <a:pt x="80749" y="9959"/>
                      </a:cubicBezTo>
                      <a:cubicBezTo>
                        <a:pt x="78907" y="8614"/>
                        <a:pt x="58204" y="-3293"/>
                        <a:pt x="53381" y="884"/>
                      </a:cubicBezTo>
                      <a:cubicBezTo>
                        <a:pt x="37069" y="15027"/>
                        <a:pt x="7005" y="93795"/>
                        <a:pt x="2194" y="100208"/>
                      </a:cubicBezTo>
                      <a:cubicBezTo>
                        <a:pt x="67" y="102955"/>
                        <a:pt x="-1173" y="106432"/>
                        <a:pt x="1614" y="109226"/>
                      </a:cubicBezTo>
                      <a:cubicBezTo>
                        <a:pt x="33941" y="143481"/>
                        <a:pt x="87233" y="165761"/>
                        <a:pt x="151308" y="168044"/>
                      </a:cubicBezTo>
                      <a:cubicBezTo>
                        <a:pt x="154641" y="168044"/>
                        <a:pt x="157622" y="166244"/>
                        <a:pt x="158634" y="163573"/>
                      </a:cubicBezTo>
                      <a:cubicBezTo>
                        <a:pt x="166096" y="144740"/>
                        <a:pt x="180246" y="125776"/>
                        <a:pt x="192236" y="108165"/>
                      </a:cubicBezTo>
                      <a:cubicBezTo>
                        <a:pt x="199334" y="95178"/>
                        <a:pt x="218853" y="75995"/>
                        <a:pt x="218512" y="62089"/>
                      </a:cubicBezTo>
                      <a:close/>
                    </a:path>
                  </a:pathLst>
                </a:custGeom>
                <a:solidFill>
                  <a:srgbClr val="FFE79A"/>
                </a:solidFill>
                <a:ln w="11342" cap="flat">
                  <a:noFill/>
                  <a:prstDash val="solid"/>
                  <a:miter/>
                </a:ln>
              </p:spPr>
              <p:txBody>
                <a:bodyPr rtlCol="0" anchor="ctr"/>
                <a:lstStyle/>
                <a:p>
                  <a:endParaRPr lang="en-BE"/>
                </a:p>
              </p:txBody>
            </p:sp>
          </p:grpSp>
          <p:sp>
            <p:nvSpPr>
              <p:cNvPr id="60" name="Freeform 59">
                <a:extLst>
                  <a:ext uri="{FF2B5EF4-FFF2-40B4-BE49-F238E27FC236}">
                    <a16:creationId xmlns:a16="http://schemas.microsoft.com/office/drawing/2014/main" id="{93F5B2C2-993E-E793-A87C-CD972946752C}"/>
                  </a:ext>
                </a:extLst>
              </p:cNvPr>
              <p:cNvSpPr/>
              <p:nvPr/>
            </p:nvSpPr>
            <p:spPr>
              <a:xfrm>
                <a:off x="5035737" y="10251930"/>
                <a:ext cx="1634254" cy="888557"/>
              </a:xfrm>
              <a:custGeom>
                <a:avLst/>
                <a:gdLst>
                  <a:gd name="connsiteX0" fmla="*/ 1632618 w 1634254"/>
                  <a:gd name="connsiteY0" fmla="*/ 346559 h 888557"/>
                  <a:gd name="connsiteX1" fmla="*/ 1476929 w 1634254"/>
                  <a:gd name="connsiteY1" fmla="*/ 277008 h 888557"/>
                  <a:gd name="connsiteX2" fmla="*/ 1406631 w 1634254"/>
                  <a:gd name="connsiteY2" fmla="*/ 359991 h 888557"/>
                  <a:gd name="connsiteX3" fmla="*/ 1349984 w 1634254"/>
                  <a:gd name="connsiteY3" fmla="*/ 458320 h 888557"/>
                  <a:gd name="connsiteX4" fmla="*/ 1259894 w 1634254"/>
                  <a:gd name="connsiteY4" fmla="*/ 195730 h 888557"/>
                  <a:gd name="connsiteX5" fmla="*/ 1061571 w 1634254"/>
                  <a:gd name="connsiteY5" fmla="*/ 27462 h 888557"/>
                  <a:gd name="connsiteX6" fmla="*/ 1050639 w 1634254"/>
                  <a:gd name="connsiteY6" fmla="*/ 34567 h 888557"/>
                  <a:gd name="connsiteX7" fmla="*/ 993184 w 1634254"/>
                  <a:gd name="connsiteY7" fmla="*/ 131229 h 888557"/>
                  <a:gd name="connsiteX8" fmla="*/ 673581 w 1634254"/>
                  <a:gd name="connsiteY8" fmla="*/ 173497 h 888557"/>
                  <a:gd name="connsiteX9" fmla="*/ 465829 w 1634254"/>
                  <a:gd name="connsiteY9" fmla="*/ 4718 h 888557"/>
                  <a:gd name="connsiteX10" fmla="*/ 455989 w 1634254"/>
                  <a:gd name="connsiteY10" fmla="*/ 341 h 888557"/>
                  <a:gd name="connsiteX11" fmla="*/ 221824 w 1634254"/>
                  <a:gd name="connsiteY11" fmla="*/ 118431 h 888557"/>
                  <a:gd name="connsiteX12" fmla="*/ 6142 w 1634254"/>
                  <a:gd name="connsiteY12" fmla="*/ 673726 h 888557"/>
                  <a:gd name="connsiteX13" fmla="*/ 0 w 1634254"/>
                  <a:gd name="connsiteY13" fmla="*/ 815252 h 888557"/>
                  <a:gd name="connsiteX14" fmla="*/ 13900 w 1634254"/>
                  <a:gd name="connsiteY14" fmla="*/ 828666 h 888557"/>
                  <a:gd name="connsiteX15" fmla="*/ 287400 w 1634254"/>
                  <a:gd name="connsiteY15" fmla="*/ 856544 h 888557"/>
                  <a:gd name="connsiteX16" fmla="*/ 845321 w 1634254"/>
                  <a:gd name="connsiteY16" fmla="*/ 887540 h 888557"/>
                  <a:gd name="connsiteX17" fmla="*/ 1147225 w 1634254"/>
                  <a:gd name="connsiteY17" fmla="*/ 857710 h 888557"/>
                  <a:gd name="connsiteX18" fmla="*/ 1151035 w 1634254"/>
                  <a:gd name="connsiteY18" fmla="*/ 848009 h 888557"/>
                  <a:gd name="connsiteX19" fmla="*/ 1149977 w 1634254"/>
                  <a:gd name="connsiteY19" fmla="*/ 758234 h 888557"/>
                  <a:gd name="connsiteX20" fmla="*/ 1155471 w 1634254"/>
                  <a:gd name="connsiteY20" fmla="*/ 705565 h 888557"/>
                  <a:gd name="connsiteX21" fmla="*/ 1165709 w 1634254"/>
                  <a:gd name="connsiteY21" fmla="*/ 693060 h 888557"/>
                  <a:gd name="connsiteX22" fmla="*/ 1385622 w 1634254"/>
                  <a:gd name="connsiteY22" fmla="*/ 802028 h 888557"/>
                  <a:gd name="connsiteX23" fmla="*/ 1609698 w 1634254"/>
                  <a:gd name="connsiteY23" fmla="*/ 472644 h 888557"/>
                  <a:gd name="connsiteX24" fmla="*/ 1633642 w 1634254"/>
                  <a:gd name="connsiteY24" fmla="*/ 386392 h 888557"/>
                  <a:gd name="connsiteX25" fmla="*/ 1634188 w 1634254"/>
                  <a:gd name="connsiteY25" fmla="*/ 351333 h 888557"/>
                  <a:gd name="connsiteX26" fmla="*/ 1632618 w 1634254"/>
                  <a:gd name="connsiteY26" fmla="*/ 346559 h 88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34254" h="888557">
                    <a:moveTo>
                      <a:pt x="1632618" y="346559"/>
                    </a:moveTo>
                    <a:cubicBezTo>
                      <a:pt x="1564198" y="334035"/>
                      <a:pt x="1516127" y="328522"/>
                      <a:pt x="1476929" y="277008"/>
                    </a:cubicBezTo>
                    <a:cubicBezTo>
                      <a:pt x="1469853" y="277785"/>
                      <a:pt x="1436491" y="315023"/>
                      <a:pt x="1406631" y="359991"/>
                    </a:cubicBezTo>
                    <a:cubicBezTo>
                      <a:pt x="1375577" y="406750"/>
                      <a:pt x="1353806" y="458898"/>
                      <a:pt x="1349984" y="458320"/>
                    </a:cubicBezTo>
                    <a:cubicBezTo>
                      <a:pt x="1342476" y="457184"/>
                      <a:pt x="1303779" y="278524"/>
                      <a:pt x="1259894" y="195730"/>
                    </a:cubicBezTo>
                    <a:cubicBezTo>
                      <a:pt x="1221435" y="123167"/>
                      <a:pt x="1158031" y="63308"/>
                      <a:pt x="1061571" y="27462"/>
                    </a:cubicBezTo>
                    <a:cubicBezTo>
                      <a:pt x="1055986" y="25028"/>
                      <a:pt x="1049127" y="29452"/>
                      <a:pt x="1050639" y="34567"/>
                    </a:cubicBezTo>
                    <a:cubicBezTo>
                      <a:pt x="1057931" y="61802"/>
                      <a:pt x="1014194" y="108693"/>
                      <a:pt x="993184" y="131229"/>
                    </a:cubicBezTo>
                    <a:cubicBezTo>
                      <a:pt x="917416" y="206302"/>
                      <a:pt x="774614" y="209182"/>
                      <a:pt x="673581" y="173497"/>
                    </a:cubicBezTo>
                    <a:cubicBezTo>
                      <a:pt x="608039" y="144311"/>
                      <a:pt x="485212" y="62171"/>
                      <a:pt x="465829" y="4718"/>
                    </a:cubicBezTo>
                    <a:cubicBezTo>
                      <a:pt x="464805" y="1279"/>
                      <a:pt x="460005" y="-871"/>
                      <a:pt x="455989" y="341"/>
                    </a:cubicBezTo>
                    <a:cubicBezTo>
                      <a:pt x="367947" y="24886"/>
                      <a:pt x="283294" y="62550"/>
                      <a:pt x="221824" y="118431"/>
                    </a:cubicBezTo>
                    <a:cubicBezTo>
                      <a:pt x="81832" y="268255"/>
                      <a:pt x="24195" y="478953"/>
                      <a:pt x="6142" y="673726"/>
                    </a:cubicBezTo>
                    <a:cubicBezTo>
                      <a:pt x="1456" y="724312"/>
                      <a:pt x="796" y="767527"/>
                      <a:pt x="0" y="815252"/>
                    </a:cubicBezTo>
                    <a:cubicBezTo>
                      <a:pt x="250" y="818018"/>
                      <a:pt x="10658" y="828002"/>
                      <a:pt x="13900" y="828666"/>
                    </a:cubicBezTo>
                    <a:cubicBezTo>
                      <a:pt x="93537" y="842723"/>
                      <a:pt x="195081" y="868338"/>
                      <a:pt x="287400" y="856544"/>
                    </a:cubicBezTo>
                    <a:cubicBezTo>
                      <a:pt x="473359" y="874837"/>
                      <a:pt x="661228" y="885797"/>
                      <a:pt x="845321" y="887540"/>
                    </a:cubicBezTo>
                    <a:cubicBezTo>
                      <a:pt x="943544" y="890742"/>
                      <a:pt x="1058795" y="887815"/>
                      <a:pt x="1147225" y="857710"/>
                    </a:cubicBezTo>
                    <a:cubicBezTo>
                      <a:pt x="1151922" y="856469"/>
                      <a:pt x="1153993" y="851334"/>
                      <a:pt x="1151035" y="848009"/>
                    </a:cubicBezTo>
                    <a:cubicBezTo>
                      <a:pt x="1147486" y="818709"/>
                      <a:pt x="1150853" y="787506"/>
                      <a:pt x="1149977" y="758234"/>
                    </a:cubicBezTo>
                    <a:cubicBezTo>
                      <a:pt x="1150648" y="740719"/>
                      <a:pt x="1155358" y="723165"/>
                      <a:pt x="1155471" y="705565"/>
                    </a:cubicBezTo>
                    <a:cubicBezTo>
                      <a:pt x="1155483" y="703670"/>
                      <a:pt x="1164662" y="691905"/>
                      <a:pt x="1165709" y="693060"/>
                    </a:cubicBezTo>
                    <a:cubicBezTo>
                      <a:pt x="1246665" y="782333"/>
                      <a:pt x="1326244" y="819041"/>
                      <a:pt x="1385622" y="802028"/>
                    </a:cubicBezTo>
                    <a:cubicBezTo>
                      <a:pt x="1495754" y="770483"/>
                      <a:pt x="1569521" y="602906"/>
                      <a:pt x="1609698" y="472644"/>
                    </a:cubicBezTo>
                    <a:cubicBezTo>
                      <a:pt x="1618513" y="443694"/>
                      <a:pt x="1634199" y="417757"/>
                      <a:pt x="1633642" y="386392"/>
                    </a:cubicBezTo>
                    <a:cubicBezTo>
                      <a:pt x="1633403" y="374674"/>
                      <a:pt x="1632402" y="362606"/>
                      <a:pt x="1634188" y="351333"/>
                    </a:cubicBezTo>
                    <a:cubicBezTo>
                      <a:pt x="1634461" y="349628"/>
                      <a:pt x="1633892" y="347904"/>
                      <a:pt x="1632618" y="346559"/>
                    </a:cubicBezTo>
                    <a:close/>
                  </a:path>
                </a:pathLst>
              </a:custGeom>
              <a:solidFill>
                <a:srgbClr val="FFE79A"/>
              </a:solidFill>
              <a:ln w="11342" cap="flat">
                <a:noFill/>
                <a:prstDash val="solid"/>
                <a:miter/>
              </a:ln>
            </p:spPr>
            <p:txBody>
              <a:bodyPr rtlCol="0" anchor="ctr"/>
              <a:lstStyle/>
              <a:p>
                <a:endParaRPr lang="en-BE" b="1" dirty="0">
                  <a:solidFill>
                    <a:schemeClr val="bg1"/>
                  </a:solidFill>
                </a:endParaRPr>
              </a:p>
            </p:txBody>
          </p:sp>
          <p:grpSp>
            <p:nvGrpSpPr>
              <p:cNvPr id="61" name="Graphic 167" descr="Man raising hand">
                <a:extLst>
                  <a:ext uri="{FF2B5EF4-FFF2-40B4-BE49-F238E27FC236}">
                    <a16:creationId xmlns:a16="http://schemas.microsoft.com/office/drawing/2014/main" id="{05F46D30-B299-068F-485A-D32F51D855DB}"/>
                  </a:ext>
                </a:extLst>
              </p:cNvPr>
              <p:cNvGrpSpPr/>
              <p:nvPr/>
            </p:nvGrpSpPr>
            <p:grpSpPr>
              <a:xfrm>
                <a:off x="5019762" y="10091099"/>
                <a:ext cx="1861491" cy="1023399"/>
                <a:chOff x="5019762" y="10091099"/>
                <a:chExt cx="1861491" cy="1023399"/>
              </a:xfrm>
              <a:solidFill>
                <a:srgbClr val="000000"/>
              </a:solidFill>
            </p:grpSpPr>
            <p:sp>
              <p:nvSpPr>
                <p:cNvPr id="62" name="Freeform 61">
                  <a:extLst>
                    <a:ext uri="{FF2B5EF4-FFF2-40B4-BE49-F238E27FC236}">
                      <a16:creationId xmlns:a16="http://schemas.microsoft.com/office/drawing/2014/main" id="{00B3D926-A56B-AB36-5174-F72B956B543C}"/>
                    </a:ext>
                  </a:extLst>
                </p:cNvPr>
                <p:cNvSpPr/>
                <p:nvPr/>
              </p:nvSpPr>
              <p:spPr>
                <a:xfrm>
                  <a:off x="5300876" y="10515146"/>
                  <a:ext cx="111341" cy="599351"/>
                </a:xfrm>
                <a:custGeom>
                  <a:avLst/>
                  <a:gdLst>
                    <a:gd name="connsiteX0" fmla="*/ 100714 w 111341"/>
                    <a:gd name="connsiteY0" fmla="*/ 4139 h 599351"/>
                    <a:gd name="connsiteX1" fmla="*/ 61709 w 111341"/>
                    <a:gd name="connsiteY1" fmla="*/ 134354 h 599351"/>
                    <a:gd name="connsiteX2" fmla="*/ 45375 w 111341"/>
                    <a:gd name="connsiteY2" fmla="*/ 99579 h 599351"/>
                    <a:gd name="connsiteX3" fmla="*/ 31736 w 111341"/>
                    <a:gd name="connsiteY3" fmla="*/ 102657 h 599351"/>
                    <a:gd name="connsiteX4" fmla="*/ 55214 w 111341"/>
                    <a:gd name="connsiteY4" fmla="*/ 175125 h 599351"/>
                    <a:gd name="connsiteX5" fmla="*/ 0 w 111341"/>
                    <a:gd name="connsiteY5" fmla="*/ 587000 h 599351"/>
                    <a:gd name="connsiteX6" fmla="*/ 30712 w 111341"/>
                    <a:gd name="connsiteY6" fmla="*/ 587000 h 599351"/>
                    <a:gd name="connsiteX7" fmla="*/ 85096 w 111341"/>
                    <a:gd name="connsiteY7" fmla="*/ 174652 h 599351"/>
                    <a:gd name="connsiteX8" fmla="*/ 98166 w 111341"/>
                    <a:gd name="connsiteY8" fmla="*/ 102525 h 599351"/>
                    <a:gd name="connsiteX9" fmla="*/ 108904 w 111341"/>
                    <a:gd name="connsiteY9" fmla="*/ 53957 h 599351"/>
                    <a:gd name="connsiteX10" fmla="*/ 111020 w 111341"/>
                    <a:gd name="connsiteY10" fmla="*/ 4139 h 599351"/>
                    <a:gd name="connsiteX11" fmla="*/ 100714 w 111341"/>
                    <a:gd name="connsiteY11" fmla="*/ 4139 h 59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341" h="599351">
                      <a:moveTo>
                        <a:pt x="100714" y="4139"/>
                      </a:moveTo>
                      <a:cubicBezTo>
                        <a:pt x="95152" y="48671"/>
                        <a:pt x="70752" y="90380"/>
                        <a:pt x="61709" y="134354"/>
                      </a:cubicBezTo>
                      <a:cubicBezTo>
                        <a:pt x="56568" y="122636"/>
                        <a:pt x="51517" y="111013"/>
                        <a:pt x="45375" y="99579"/>
                      </a:cubicBezTo>
                      <a:cubicBezTo>
                        <a:pt x="42338" y="93923"/>
                        <a:pt x="31566" y="96926"/>
                        <a:pt x="31736" y="102657"/>
                      </a:cubicBezTo>
                      <a:cubicBezTo>
                        <a:pt x="33067" y="129542"/>
                        <a:pt x="43179" y="149369"/>
                        <a:pt x="55214" y="175125"/>
                      </a:cubicBezTo>
                      <a:cubicBezTo>
                        <a:pt x="37219" y="312891"/>
                        <a:pt x="3538" y="448373"/>
                        <a:pt x="0" y="587000"/>
                      </a:cubicBezTo>
                      <a:cubicBezTo>
                        <a:pt x="318" y="603445"/>
                        <a:pt x="31031" y="603492"/>
                        <a:pt x="30712" y="587000"/>
                      </a:cubicBezTo>
                      <a:cubicBezTo>
                        <a:pt x="33954" y="448553"/>
                        <a:pt x="69058" y="312180"/>
                        <a:pt x="85096" y="174652"/>
                      </a:cubicBezTo>
                      <a:cubicBezTo>
                        <a:pt x="86905" y="150306"/>
                        <a:pt x="91887" y="126321"/>
                        <a:pt x="98166" y="102525"/>
                      </a:cubicBezTo>
                      <a:cubicBezTo>
                        <a:pt x="101988" y="86430"/>
                        <a:pt x="106709" y="70288"/>
                        <a:pt x="108904" y="53957"/>
                      </a:cubicBezTo>
                      <a:cubicBezTo>
                        <a:pt x="111111" y="37484"/>
                        <a:pt x="111827" y="20697"/>
                        <a:pt x="111020" y="4139"/>
                      </a:cubicBezTo>
                      <a:cubicBezTo>
                        <a:pt x="110758" y="-1460"/>
                        <a:pt x="101340" y="-1299"/>
                        <a:pt x="100714" y="4139"/>
                      </a:cubicBezTo>
                      <a:close/>
                    </a:path>
                  </a:pathLst>
                </a:custGeom>
                <a:solidFill>
                  <a:srgbClr val="000000"/>
                </a:solidFill>
                <a:ln w="11342" cap="flat">
                  <a:noFill/>
                  <a:prstDash val="solid"/>
                  <a:miter/>
                </a:ln>
              </p:spPr>
              <p:txBody>
                <a:bodyPr rtlCol="0" anchor="ctr"/>
                <a:lstStyle/>
                <a:p>
                  <a:endParaRPr lang="en-BE"/>
                </a:p>
              </p:txBody>
            </p:sp>
            <p:sp>
              <p:nvSpPr>
                <p:cNvPr id="63" name="Freeform 62">
                  <a:extLst>
                    <a:ext uri="{FF2B5EF4-FFF2-40B4-BE49-F238E27FC236}">
                      <a16:creationId xmlns:a16="http://schemas.microsoft.com/office/drawing/2014/main" id="{382B8C1A-144A-D2F8-F96D-724237E300B1}"/>
                    </a:ext>
                  </a:extLst>
                </p:cNvPr>
                <p:cNvSpPr/>
                <p:nvPr/>
              </p:nvSpPr>
              <p:spPr>
                <a:xfrm>
                  <a:off x="5019762" y="10091099"/>
                  <a:ext cx="1861491" cy="1017728"/>
                </a:xfrm>
                <a:custGeom>
                  <a:avLst/>
                  <a:gdLst>
                    <a:gd name="connsiteX0" fmla="*/ 1861100 w 1861491"/>
                    <a:gd name="connsiteY0" fmla="*/ 203687 h 1017728"/>
                    <a:gd name="connsiteX1" fmla="*/ 1823608 w 1861491"/>
                    <a:gd name="connsiteY1" fmla="*/ 172777 h 1017728"/>
                    <a:gd name="connsiteX2" fmla="*/ 1791974 w 1861491"/>
                    <a:gd name="connsiteY2" fmla="*/ 131361 h 1017728"/>
                    <a:gd name="connsiteX3" fmla="*/ 1756109 w 1861491"/>
                    <a:gd name="connsiteY3" fmla="*/ 110256 h 1017728"/>
                    <a:gd name="connsiteX4" fmla="*/ 1775594 w 1861491"/>
                    <a:gd name="connsiteY4" fmla="*/ 78758 h 1017728"/>
                    <a:gd name="connsiteX5" fmla="*/ 1790552 w 1861491"/>
                    <a:gd name="connsiteY5" fmla="*/ 31100 h 1017728"/>
                    <a:gd name="connsiteX6" fmla="*/ 1746008 w 1861491"/>
                    <a:gd name="connsiteY6" fmla="*/ 31412 h 1017728"/>
                    <a:gd name="connsiteX7" fmla="*/ 1640573 w 1861491"/>
                    <a:gd name="connsiteY7" fmla="*/ 141440 h 1017728"/>
                    <a:gd name="connsiteX8" fmla="*/ 1573961 w 1861491"/>
                    <a:gd name="connsiteY8" fmla="*/ 199614 h 1017728"/>
                    <a:gd name="connsiteX9" fmla="*/ 1553316 w 1861491"/>
                    <a:gd name="connsiteY9" fmla="*/ 321483 h 1017728"/>
                    <a:gd name="connsiteX10" fmla="*/ 1526072 w 1861491"/>
                    <a:gd name="connsiteY10" fmla="*/ 343925 h 1017728"/>
                    <a:gd name="connsiteX11" fmla="*/ 1509215 w 1861491"/>
                    <a:gd name="connsiteY11" fmla="*/ 377090 h 1017728"/>
                    <a:gd name="connsiteX12" fmla="*/ 1494825 w 1861491"/>
                    <a:gd name="connsiteY12" fmla="*/ 410179 h 1017728"/>
                    <a:gd name="connsiteX13" fmla="*/ 1487352 w 1861491"/>
                    <a:gd name="connsiteY13" fmla="*/ 433823 h 1017728"/>
                    <a:gd name="connsiteX14" fmla="*/ 1363797 w 1861491"/>
                    <a:gd name="connsiteY14" fmla="*/ 596720 h 1017728"/>
                    <a:gd name="connsiteX15" fmla="*/ 1284104 w 1861491"/>
                    <a:gd name="connsiteY15" fmla="*/ 346871 h 1017728"/>
                    <a:gd name="connsiteX16" fmla="*/ 1041987 w 1861491"/>
                    <a:gd name="connsiteY16" fmla="*/ 166203 h 1017728"/>
                    <a:gd name="connsiteX17" fmla="*/ 972998 w 1861491"/>
                    <a:gd name="connsiteY17" fmla="*/ 148119 h 1017728"/>
                    <a:gd name="connsiteX18" fmla="*/ 969585 w 1861491"/>
                    <a:gd name="connsiteY18" fmla="*/ 146490 h 1017728"/>
                    <a:gd name="connsiteX19" fmla="*/ 940113 w 1861491"/>
                    <a:gd name="connsiteY19" fmla="*/ 130461 h 1017728"/>
                    <a:gd name="connsiteX20" fmla="*/ 929022 w 1861491"/>
                    <a:gd name="connsiteY20" fmla="*/ 101616 h 1017728"/>
                    <a:gd name="connsiteX21" fmla="*/ 920377 w 1861491"/>
                    <a:gd name="connsiteY21" fmla="*/ 99665 h 1017728"/>
                    <a:gd name="connsiteX22" fmla="*/ 954479 w 1861491"/>
                    <a:gd name="connsiteY22" fmla="*/ 159856 h 1017728"/>
                    <a:gd name="connsiteX23" fmla="*/ 712010 w 1861491"/>
                    <a:gd name="connsiteY23" fmla="*/ 201205 h 1017728"/>
                    <a:gd name="connsiteX24" fmla="*/ 598522 w 1861491"/>
                    <a:gd name="connsiteY24" fmla="*/ 139423 h 1017728"/>
                    <a:gd name="connsiteX25" fmla="*/ 661289 w 1861491"/>
                    <a:gd name="connsiteY25" fmla="*/ 33439 h 1017728"/>
                    <a:gd name="connsiteX26" fmla="*/ 653554 w 1861491"/>
                    <a:gd name="connsiteY26" fmla="*/ 890 h 1017728"/>
                    <a:gd name="connsiteX27" fmla="*/ 643043 w 1861491"/>
                    <a:gd name="connsiteY27" fmla="*/ 3183 h 1017728"/>
                    <a:gd name="connsiteX28" fmla="*/ 642634 w 1861491"/>
                    <a:gd name="connsiteY28" fmla="*/ 18766 h 1017728"/>
                    <a:gd name="connsiteX29" fmla="*/ 634330 w 1861491"/>
                    <a:gd name="connsiteY29" fmla="*/ 77498 h 1017728"/>
                    <a:gd name="connsiteX30" fmla="*/ 588830 w 1861491"/>
                    <a:gd name="connsiteY30" fmla="*/ 126985 h 1017728"/>
                    <a:gd name="connsiteX31" fmla="*/ 389336 w 1861491"/>
                    <a:gd name="connsiteY31" fmla="*/ 168467 h 1017728"/>
                    <a:gd name="connsiteX32" fmla="*/ 249321 w 1861491"/>
                    <a:gd name="connsiteY32" fmla="*/ 250995 h 1017728"/>
                    <a:gd name="connsiteX33" fmla="*/ 6670 w 1861491"/>
                    <a:gd name="connsiteY33" fmla="*/ 848227 h 1017728"/>
                    <a:gd name="connsiteX34" fmla="*/ 1301 w 1861491"/>
                    <a:gd name="connsiteY34" fmla="*/ 986882 h 1017728"/>
                    <a:gd name="connsiteX35" fmla="*/ 16657 w 1861491"/>
                    <a:gd name="connsiteY35" fmla="*/ 999671 h 1017728"/>
                    <a:gd name="connsiteX36" fmla="*/ 32013 w 1861491"/>
                    <a:gd name="connsiteY36" fmla="*/ 986882 h 1017728"/>
                    <a:gd name="connsiteX37" fmla="*/ 35141 w 1861491"/>
                    <a:gd name="connsiteY37" fmla="*/ 872260 h 1017728"/>
                    <a:gd name="connsiteX38" fmla="*/ 249071 w 1861491"/>
                    <a:gd name="connsiteY38" fmla="*/ 288413 h 1017728"/>
                    <a:gd name="connsiteX39" fmla="*/ 474387 w 1861491"/>
                    <a:gd name="connsiteY39" fmla="*/ 167216 h 1017728"/>
                    <a:gd name="connsiteX40" fmla="*/ 555888 w 1861491"/>
                    <a:gd name="connsiteY40" fmla="*/ 258678 h 1017728"/>
                    <a:gd name="connsiteX41" fmla="*/ 616915 w 1861491"/>
                    <a:gd name="connsiteY41" fmla="*/ 301874 h 1017728"/>
                    <a:gd name="connsiteX42" fmla="*/ 686462 w 1861491"/>
                    <a:gd name="connsiteY42" fmla="*/ 340164 h 1017728"/>
                    <a:gd name="connsiteX43" fmla="*/ 1014164 w 1861491"/>
                    <a:gd name="connsiteY43" fmla="*/ 297100 h 1017728"/>
                    <a:gd name="connsiteX44" fmla="*/ 1074121 w 1861491"/>
                    <a:gd name="connsiteY44" fmla="*/ 194006 h 1017728"/>
                    <a:gd name="connsiteX45" fmla="*/ 1354856 w 1861491"/>
                    <a:gd name="connsiteY45" fmla="*/ 614198 h 1017728"/>
                    <a:gd name="connsiteX46" fmla="*/ 1334165 w 1861491"/>
                    <a:gd name="connsiteY46" fmla="*/ 659090 h 1017728"/>
                    <a:gd name="connsiteX47" fmla="*/ 1321550 w 1861491"/>
                    <a:gd name="connsiteY47" fmla="*/ 710433 h 1017728"/>
                    <a:gd name="connsiteX48" fmla="*/ 1339420 w 1861491"/>
                    <a:gd name="connsiteY48" fmla="*/ 710433 h 1017728"/>
                    <a:gd name="connsiteX49" fmla="*/ 1464465 w 1861491"/>
                    <a:gd name="connsiteY49" fmla="*/ 480032 h 1017728"/>
                    <a:gd name="connsiteX50" fmla="*/ 1494632 w 1861491"/>
                    <a:gd name="connsiteY50" fmla="*/ 446289 h 1017728"/>
                    <a:gd name="connsiteX51" fmla="*/ 1642575 w 1861491"/>
                    <a:gd name="connsiteY51" fmla="*/ 511340 h 1017728"/>
                    <a:gd name="connsiteX52" fmla="*/ 1641961 w 1861491"/>
                    <a:gd name="connsiteY52" fmla="*/ 547328 h 1017728"/>
                    <a:gd name="connsiteX53" fmla="*/ 1618244 w 1861491"/>
                    <a:gd name="connsiteY53" fmla="*/ 631921 h 1017728"/>
                    <a:gd name="connsiteX54" fmla="*/ 1501730 w 1861491"/>
                    <a:gd name="connsiteY54" fmla="*/ 877489 h 1017728"/>
                    <a:gd name="connsiteX55" fmla="*/ 1218299 w 1861491"/>
                    <a:gd name="connsiteY55" fmla="*/ 883779 h 1017728"/>
                    <a:gd name="connsiteX56" fmla="*/ 1192808 w 1861491"/>
                    <a:gd name="connsiteY56" fmla="*/ 859196 h 1017728"/>
                    <a:gd name="connsiteX57" fmla="*/ 1189316 w 1861491"/>
                    <a:gd name="connsiteY57" fmla="*/ 858221 h 1017728"/>
                    <a:gd name="connsiteX58" fmla="*/ 1102320 w 1861491"/>
                    <a:gd name="connsiteY58" fmla="*/ 408123 h 1017728"/>
                    <a:gd name="connsiteX59" fmla="*/ 1094210 w 1861491"/>
                    <a:gd name="connsiteY59" fmla="*/ 410974 h 1017728"/>
                    <a:gd name="connsiteX60" fmla="*/ 1148138 w 1861491"/>
                    <a:gd name="connsiteY60" fmla="*/ 657726 h 1017728"/>
                    <a:gd name="connsiteX61" fmla="*/ 1158148 w 1861491"/>
                    <a:gd name="connsiteY61" fmla="*/ 1005374 h 1017728"/>
                    <a:gd name="connsiteX62" fmla="*/ 1188861 w 1861491"/>
                    <a:gd name="connsiteY62" fmla="*/ 1005374 h 1017728"/>
                    <a:gd name="connsiteX63" fmla="*/ 1189305 w 1861491"/>
                    <a:gd name="connsiteY63" fmla="*/ 867249 h 1017728"/>
                    <a:gd name="connsiteX64" fmla="*/ 1500274 w 1861491"/>
                    <a:gd name="connsiteY64" fmla="*/ 909744 h 1017728"/>
                    <a:gd name="connsiteX65" fmla="*/ 1654132 w 1861491"/>
                    <a:gd name="connsiteY65" fmla="*/ 601191 h 1017728"/>
                    <a:gd name="connsiteX66" fmla="*/ 1664608 w 1861491"/>
                    <a:gd name="connsiteY66" fmla="*/ 554745 h 1017728"/>
                    <a:gd name="connsiteX67" fmla="*/ 1665291 w 1861491"/>
                    <a:gd name="connsiteY67" fmla="*/ 510308 h 1017728"/>
                    <a:gd name="connsiteX68" fmla="*/ 1722792 w 1861491"/>
                    <a:gd name="connsiteY68" fmla="*/ 399702 h 1017728"/>
                    <a:gd name="connsiteX69" fmla="*/ 1718901 w 1861491"/>
                    <a:gd name="connsiteY69" fmla="*/ 383522 h 1017728"/>
                    <a:gd name="connsiteX70" fmla="*/ 1709619 w 1861491"/>
                    <a:gd name="connsiteY70" fmla="*/ 381532 h 1017728"/>
                    <a:gd name="connsiteX71" fmla="*/ 1803053 w 1861491"/>
                    <a:gd name="connsiteY71" fmla="*/ 293813 h 1017728"/>
                    <a:gd name="connsiteX72" fmla="*/ 1818012 w 1861491"/>
                    <a:gd name="connsiteY72" fmla="*/ 266474 h 1017728"/>
                    <a:gd name="connsiteX73" fmla="*/ 1861100 w 1861491"/>
                    <a:gd name="connsiteY73" fmla="*/ 203687 h 1017728"/>
                    <a:gd name="connsiteX74" fmla="*/ 486285 w 1861491"/>
                    <a:gd name="connsiteY74" fmla="*/ 163787 h 1017728"/>
                    <a:gd name="connsiteX75" fmla="*/ 540942 w 1861491"/>
                    <a:gd name="connsiteY75" fmla="*/ 150629 h 1017728"/>
                    <a:gd name="connsiteX76" fmla="*/ 588899 w 1861491"/>
                    <a:gd name="connsiteY76" fmla="*/ 141952 h 1017728"/>
                    <a:gd name="connsiteX77" fmla="*/ 606985 w 1861491"/>
                    <a:gd name="connsiteY77" fmla="*/ 157336 h 1017728"/>
                    <a:gd name="connsiteX78" fmla="*/ 583143 w 1861491"/>
                    <a:gd name="connsiteY78" fmla="*/ 167311 h 1017728"/>
                    <a:gd name="connsiteX79" fmla="*/ 557333 w 1861491"/>
                    <a:gd name="connsiteY79" fmla="*/ 177684 h 1017728"/>
                    <a:gd name="connsiteX80" fmla="*/ 508546 w 1861491"/>
                    <a:gd name="connsiteY80" fmla="*/ 196876 h 1017728"/>
                    <a:gd name="connsiteX81" fmla="*/ 486285 w 1861491"/>
                    <a:gd name="connsiteY81" fmla="*/ 163787 h 1017728"/>
                    <a:gd name="connsiteX82" fmla="*/ 579935 w 1861491"/>
                    <a:gd name="connsiteY82" fmla="*/ 259407 h 1017728"/>
                    <a:gd name="connsiteX83" fmla="*/ 514222 w 1861491"/>
                    <a:gd name="connsiteY83" fmla="*/ 203413 h 1017728"/>
                    <a:gd name="connsiteX84" fmla="*/ 587829 w 1861491"/>
                    <a:gd name="connsiteY84" fmla="*/ 176462 h 1017728"/>
                    <a:gd name="connsiteX85" fmla="*/ 612786 w 1861491"/>
                    <a:gd name="connsiteY85" fmla="*/ 164422 h 1017728"/>
                    <a:gd name="connsiteX86" fmla="*/ 614049 w 1861491"/>
                    <a:gd name="connsiteY86" fmla="*/ 162717 h 1017728"/>
                    <a:gd name="connsiteX87" fmla="*/ 666044 w 1861491"/>
                    <a:gd name="connsiteY87" fmla="*/ 194972 h 1017728"/>
                    <a:gd name="connsiteX88" fmla="*/ 579935 w 1861491"/>
                    <a:gd name="connsiteY88" fmla="*/ 259407 h 1017728"/>
                    <a:gd name="connsiteX89" fmla="*/ 587158 w 1861491"/>
                    <a:gd name="connsiteY89" fmla="*/ 264523 h 1017728"/>
                    <a:gd name="connsiteX90" fmla="*/ 661323 w 1861491"/>
                    <a:gd name="connsiteY90" fmla="*/ 215026 h 1017728"/>
                    <a:gd name="connsiteX91" fmla="*/ 678602 w 1861491"/>
                    <a:gd name="connsiteY91" fmla="*/ 201395 h 1017728"/>
                    <a:gd name="connsiteX92" fmla="*/ 729778 w 1861491"/>
                    <a:gd name="connsiteY92" fmla="*/ 223713 h 1017728"/>
                    <a:gd name="connsiteX93" fmla="*/ 706641 w 1861491"/>
                    <a:gd name="connsiteY93" fmla="*/ 272110 h 1017728"/>
                    <a:gd name="connsiteX94" fmla="*/ 690932 w 1861491"/>
                    <a:gd name="connsiteY94" fmla="*/ 325831 h 1017728"/>
                    <a:gd name="connsiteX95" fmla="*/ 587158 w 1861491"/>
                    <a:gd name="connsiteY95" fmla="*/ 264523 h 1017728"/>
                    <a:gd name="connsiteX96" fmla="*/ 807298 w 1861491"/>
                    <a:gd name="connsiteY96" fmla="*/ 300169 h 1017728"/>
                    <a:gd name="connsiteX97" fmla="*/ 805069 w 1861491"/>
                    <a:gd name="connsiteY97" fmla="*/ 330719 h 1017728"/>
                    <a:gd name="connsiteX98" fmla="*/ 805865 w 1861491"/>
                    <a:gd name="connsiteY98" fmla="*/ 347638 h 1017728"/>
                    <a:gd name="connsiteX99" fmla="*/ 696108 w 1861491"/>
                    <a:gd name="connsiteY99" fmla="*/ 327830 h 1017728"/>
                    <a:gd name="connsiteX100" fmla="*/ 707187 w 1861491"/>
                    <a:gd name="connsiteY100" fmla="*/ 302054 h 1017728"/>
                    <a:gd name="connsiteX101" fmla="*/ 743087 w 1861491"/>
                    <a:gd name="connsiteY101" fmla="*/ 228421 h 1017728"/>
                    <a:gd name="connsiteX102" fmla="*/ 815648 w 1861491"/>
                    <a:gd name="connsiteY102" fmla="*/ 244497 h 1017728"/>
                    <a:gd name="connsiteX103" fmla="*/ 807298 w 1861491"/>
                    <a:gd name="connsiteY103" fmla="*/ 300169 h 1017728"/>
                    <a:gd name="connsiteX104" fmla="*/ 816705 w 1861491"/>
                    <a:gd name="connsiteY104" fmla="*/ 347780 h 1017728"/>
                    <a:gd name="connsiteX105" fmla="*/ 818810 w 1861491"/>
                    <a:gd name="connsiteY105" fmla="*/ 331657 h 1017728"/>
                    <a:gd name="connsiteX106" fmla="*/ 830333 w 1861491"/>
                    <a:gd name="connsiteY106" fmla="*/ 245520 h 1017728"/>
                    <a:gd name="connsiteX107" fmla="*/ 887321 w 1861491"/>
                    <a:gd name="connsiteY107" fmla="*/ 240300 h 1017728"/>
                    <a:gd name="connsiteX108" fmla="*/ 907614 w 1861491"/>
                    <a:gd name="connsiteY108" fmla="*/ 309803 h 1017728"/>
                    <a:gd name="connsiteX109" fmla="*/ 914837 w 1861491"/>
                    <a:gd name="connsiteY109" fmla="*/ 334916 h 1017728"/>
                    <a:gd name="connsiteX110" fmla="*/ 816705 w 1861491"/>
                    <a:gd name="connsiteY110" fmla="*/ 347780 h 1017728"/>
                    <a:gd name="connsiteX111" fmla="*/ 1005587 w 1861491"/>
                    <a:gd name="connsiteY111" fmla="*/ 281223 h 1017728"/>
                    <a:gd name="connsiteX112" fmla="*/ 922925 w 1861491"/>
                    <a:gd name="connsiteY112" fmla="*/ 332349 h 1017728"/>
                    <a:gd name="connsiteX113" fmla="*/ 913780 w 1861491"/>
                    <a:gd name="connsiteY113" fmla="*/ 282796 h 1017728"/>
                    <a:gd name="connsiteX114" fmla="*/ 901290 w 1861491"/>
                    <a:gd name="connsiteY114" fmla="*/ 236056 h 1017728"/>
                    <a:gd name="connsiteX115" fmla="*/ 947188 w 1861491"/>
                    <a:gd name="connsiteY115" fmla="*/ 206359 h 1017728"/>
                    <a:gd name="connsiteX116" fmla="*/ 987296 w 1861491"/>
                    <a:gd name="connsiteY116" fmla="*/ 232580 h 1017728"/>
                    <a:gd name="connsiteX117" fmla="*/ 1010967 w 1861491"/>
                    <a:gd name="connsiteY117" fmla="*/ 244715 h 1017728"/>
                    <a:gd name="connsiteX118" fmla="*/ 1030498 w 1861491"/>
                    <a:gd name="connsiteY118" fmla="*/ 251999 h 1017728"/>
                    <a:gd name="connsiteX119" fmla="*/ 1005587 w 1861491"/>
                    <a:gd name="connsiteY119" fmla="*/ 281223 h 1017728"/>
                    <a:gd name="connsiteX120" fmla="*/ 1035742 w 1861491"/>
                    <a:gd name="connsiteY120" fmla="*/ 244914 h 1017728"/>
                    <a:gd name="connsiteX121" fmla="*/ 1020568 w 1861491"/>
                    <a:gd name="connsiteY121" fmla="*/ 235744 h 1017728"/>
                    <a:gd name="connsiteX122" fmla="*/ 997170 w 1861491"/>
                    <a:gd name="connsiteY122" fmla="*/ 223363 h 1017728"/>
                    <a:gd name="connsiteX123" fmla="*/ 955423 w 1861491"/>
                    <a:gd name="connsiteY123" fmla="*/ 196014 h 1017728"/>
                    <a:gd name="connsiteX124" fmla="*/ 970871 w 1861491"/>
                    <a:gd name="connsiteY124" fmla="*/ 161826 h 1017728"/>
                    <a:gd name="connsiteX125" fmla="*/ 975534 w 1861491"/>
                    <a:gd name="connsiteY125" fmla="*/ 157895 h 1017728"/>
                    <a:gd name="connsiteX126" fmla="*/ 1058117 w 1861491"/>
                    <a:gd name="connsiteY126" fmla="*/ 187337 h 1017728"/>
                    <a:gd name="connsiteX127" fmla="*/ 1056740 w 1861491"/>
                    <a:gd name="connsiteY127" fmla="*/ 191173 h 1017728"/>
                    <a:gd name="connsiteX128" fmla="*/ 1035742 w 1861491"/>
                    <a:gd name="connsiteY128" fmla="*/ 244914 h 1017728"/>
                    <a:gd name="connsiteX129" fmla="*/ 1788914 w 1861491"/>
                    <a:gd name="connsiteY129" fmla="*/ 142189 h 1017728"/>
                    <a:gd name="connsiteX130" fmla="*/ 1798776 w 1861491"/>
                    <a:gd name="connsiteY130" fmla="*/ 147067 h 1017728"/>
                    <a:gd name="connsiteX131" fmla="*/ 1716308 w 1861491"/>
                    <a:gd name="connsiteY131" fmla="*/ 220881 h 1017728"/>
                    <a:gd name="connsiteX132" fmla="*/ 1788914 w 1861491"/>
                    <a:gd name="connsiteY132" fmla="*/ 142189 h 1017728"/>
                    <a:gd name="connsiteX133" fmla="*/ 1761501 w 1861491"/>
                    <a:gd name="connsiteY133" fmla="*/ 120013 h 1017728"/>
                    <a:gd name="connsiteX134" fmla="*/ 1778233 w 1861491"/>
                    <a:gd name="connsiteY134" fmla="*/ 127695 h 1017728"/>
                    <a:gd name="connsiteX135" fmla="*/ 1757030 w 1861491"/>
                    <a:gd name="connsiteY135" fmla="*/ 169064 h 1017728"/>
                    <a:gd name="connsiteX136" fmla="*/ 1714442 w 1861491"/>
                    <a:gd name="connsiteY136" fmla="*/ 208604 h 1017728"/>
                    <a:gd name="connsiteX137" fmla="*/ 1694786 w 1861491"/>
                    <a:gd name="connsiteY137" fmla="*/ 188521 h 1017728"/>
                    <a:gd name="connsiteX138" fmla="*/ 1730720 w 1861491"/>
                    <a:gd name="connsiteY138" fmla="*/ 131371 h 1017728"/>
                    <a:gd name="connsiteX139" fmla="*/ 1761501 w 1861491"/>
                    <a:gd name="connsiteY139" fmla="*/ 120013 h 1017728"/>
                    <a:gd name="connsiteX140" fmla="*/ 1681807 w 1861491"/>
                    <a:gd name="connsiteY140" fmla="*/ 116650 h 1017728"/>
                    <a:gd name="connsiteX141" fmla="*/ 1776572 w 1861491"/>
                    <a:gd name="connsiteY141" fmla="*/ 32966 h 1017728"/>
                    <a:gd name="connsiteX142" fmla="*/ 1774934 w 1861491"/>
                    <a:gd name="connsiteY142" fmla="*/ 47298 h 1017728"/>
                    <a:gd name="connsiteX143" fmla="*/ 1763878 w 1861491"/>
                    <a:gd name="connsiteY143" fmla="*/ 70744 h 1017728"/>
                    <a:gd name="connsiteX144" fmla="*/ 1734940 w 1861491"/>
                    <a:gd name="connsiteY144" fmla="*/ 114803 h 1017728"/>
                    <a:gd name="connsiteX145" fmla="*/ 1733677 w 1861491"/>
                    <a:gd name="connsiteY145" fmla="*/ 118137 h 1017728"/>
                    <a:gd name="connsiteX146" fmla="*/ 1728547 w 1861491"/>
                    <a:gd name="connsiteY146" fmla="*/ 121424 h 1017728"/>
                    <a:gd name="connsiteX147" fmla="*/ 1712679 w 1861491"/>
                    <a:gd name="connsiteY147" fmla="*/ 113817 h 1017728"/>
                    <a:gd name="connsiteX148" fmla="*/ 1666997 w 1861491"/>
                    <a:gd name="connsiteY148" fmla="*/ 132811 h 1017728"/>
                    <a:gd name="connsiteX149" fmla="*/ 1681807 w 1861491"/>
                    <a:gd name="connsiteY149" fmla="*/ 116650 h 1017728"/>
                    <a:gd name="connsiteX150" fmla="*/ 1664779 w 1861491"/>
                    <a:gd name="connsiteY150" fmla="*/ 463606 h 1017728"/>
                    <a:gd name="connsiteX151" fmla="*/ 1646443 w 1861491"/>
                    <a:gd name="connsiteY151" fmla="*/ 496866 h 1017728"/>
                    <a:gd name="connsiteX152" fmla="*/ 1500558 w 1861491"/>
                    <a:gd name="connsiteY152" fmla="*/ 441733 h 1017728"/>
                    <a:gd name="connsiteX153" fmla="*/ 1501616 w 1861491"/>
                    <a:gd name="connsiteY153" fmla="*/ 440056 h 1017728"/>
                    <a:gd name="connsiteX154" fmla="*/ 1513549 w 1861491"/>
                    <a:gd name="connsiteY154" fmla="*/ 416895 h 1017728"/>
                    <a:gd name="connsiteX155" fmla="*/ 1552838 w 1861491"/>
                    <a:gd name="connsiteY155" fmla="*/ 341945 h 1017728"/>
                    <a:gd name="connsiteX156" fmla="*/ 1561892 w 1861491"/>
                    <a:gd name="connsiteY156" fmla="*/ 345725 h 1017728"/>
                    <a:gd name="connsiteX157" fmla="*/ 1548629 w 1861491"/>
                    <a:gd name="connsiteY157" fmla="*/ 384696 h 1017728"/>
                    <a:gd name="connsiteX158" fmla="*/ 1542020 w 1861491"/>
                    <a:gd name="connsiteY158" fmla="*/ 406920 h 1017728"/>
                    <a:gd name="connsiteX159" fmla="*/ 1537561 w 1861491"/>
                    <a:gd name="connsiteY159" fmla="*/ 428585 h 1017728"/>
                    <a:gd name="connsiteX160" fmla="*/ 1559776 w 1861491"/>
                    <a:gd name="connsiteY160" fmla="*/ 387254 h 1017728"/>
                    <a:gd name="connsiteX161" fmla="*/ 1570822 w 1861491"/>
                    <a:gd name="connsiteY161" fmla="*/ 349987 h 1017728"/>
                    <a:gd name="connsiteX162" fmla="*/ 1603741 w 1861491"/>
                    <a:gd name="connsiteY162" fmla="*/ 368194 h 1017728"/>
                    <a:gd name="connsiteX163" fmla="*/ 1578181 w 1861491"/>
                    <a:gd name="connsiteY163" fmla="*/ 428660 h 1017728"/>
                    <a:gd name="connsiteX164" fmla="*/ 1573825 w 1861491"/>
                    <a:gd name="connsiteY164" fmla="*/ 448336 h 1017728"/>
                    <a:gd name="connsiteX165" fmla="*/ 1579387 w 1861491"/>
                    <a:gd name="connsiteY165" fmla="*/ 449558 h 1017728"/>
                    <a:gd name="connsiteX166" fmla="*/ 1589113 w 1861491"/>
                    <a:gd name="connsiteY166" fmla="*/ 432478 h 1017728"/>
                    <a:gd name="connsiteX167" fmla="*/ 1599350 w 1861491"/>
                    <a:gd name="connsiteY167" fmla="*/ 409714 h 1017728"/>
                    <a:gd name="connsiteX168" fmla="*/ 1612204 w 1861491"/>
                    <a:gd name="connsiteY168" fmla="*/ 371889 h 1017728"/>
                    <a:gd name="connsiteX169" fmla="*/ 1651391 w 1861491"/>
                    <a:gd name="connsiteY169" fmla="*/ 386904 h 1017728"/>
                    <a:gd name="connsiteX170" fmla="*/ 1618972 w 1861491"/>
                    <a:gd name="connsiteY170" fmla="*/ 442188 h 1017728"/>
                    <a:gd name="connsiteX171" fmla="*/ 1613489 w 1861491"/>
                    <a:gd name="connsiteY171" fmla="*/ 461266 h 1017728"/>
                    <a:gd name="connsiteX172" fmla="*/ 1617266 w 1861491"/>
                    <a:gd name="connsiteY172" fmla="*/ 462100 h 1017728"/>
                    <a:gd name="connsiteX173" fmla="*/ 1629130 w 1861491"/>
                    <a:gd name="connsiteY173" fmla="*/ 444385 h 1017728"/>
                    <a:gd name="connsiteX174" fmla="*/ 1661207 w 1861491"/>
                    <a:gd name="connsiteY174" fmla="*/ 389831 h 1017728"/>
                    <a:gd name="connsiteX175" fmla="*/ 1685072 w 1861491"/>
                    <a:gd name="connsiteY175" fmla="*/ 395448 h 1017728"/>
                    <a:gd name="connsiteX176" fmla="*/ 1673128 w 1861491"/>
                    <a:gd name="connsiteY176" fmla="*/ 423365 h 1017728"/>
                    <a:gd name="connsiteX177" fmla="*/ 1664654 w 1861491"/>
                    <a:gd name="connsiteY177" fmla="*/ 436959 h 1017728"/>
                    <a:gd name="connsiteX178" fmla="*/ 1660149 w 1861491"/>
                    <a:gd name="connsiteY178" fmla="*/ 448288 h 1017728"/>
                    <a:gd name="connsiteX179" fmla="*/ 1663915 w 1861491"/>
                    <a:gd name="connsiteY179" fmla="*/ 450069 h 1017728"/>
                    <a:gd name="connsiteX180" fmla="*/ 1674289 w 1861491"/>
                    <a:gd name="connsiteY180" fmla="*/ 440426 h 1017728"/>
                    <a:gd name="connsiteX181" fmla="*/ 1685004 w 1861491"/>
                    <a:gd name="connsiteY181" fmla="*/ 423962 h 1017728"/>
                    <a:gd name="connsiteX182" fmla="*/ 1693524 w 1861491"/>
                    <a:gd name="connsiteY182" fmla="*/ 397229 h 1017728"/>
                    <a:gd name="connsiteX183" fmla="*/ 1706707 w 1861491"/>
                    <a:gd name="connsiteY183" fmla="*/ 400043 h 1017728"/>
                    <a:gd name="connsiteX184" fmla="*/ 1664779 w 1861491"/>
                    <a:gd name="connsiteY184" fmla="*/ 463606 h 1017728"/>
                    <a:gd name="connsiteX185" fmla="*/ 1796945 w 1861491"/>
                    <a:gd name="connsiteY185" fmla="*/ 269467 h 1017728"/>
                    <a:gd name="connsiteX186" fmla="*/ 1722268 w 1861491"/>
                    <a:gd name="connsiteY186" fmla="*/ 354714 h 1017728"/>
                    <a:gd name="connsiteX187" fmla="*/ 1693308 w 1861491"/>
                    <a:gd name="connsiteY187" fmla="*/ 378217 h 1017728"/>
                    <a:gd name="connsiteX188" fmla="*/ 1628698 w 1861491"/>
                    <a:gd name="connsiteY188" fmla="*/ 358902 h 1017728"/>
                    <a:gd name="connsiteX189" fmla="*/ 1588305 w 1861491"/>
                    <a:gd name="connsiteY189" fmla="*/ 340552 h 1017728"/>
                    <a:gd name="connsiteX190" fmla="*/ 1569491 w 1861491"/>
                    <a:gd name="connsiteY190" fmla="*/ 329071 h 1017728"/>
                    <a:gd name="connsiteX191" fmla="*/ 1589579 w 1861491"/>
                    <a:gd name="connsiteY191" fmla="*/ 214998 h 1017728"/>
                    <a:gd name="connsiteX192" fmla="*/ 1615992 w 1861491"/>
                    <a:gd name="connsiteY192" fmla="*/ 171564 h 1017728"/>
                    <a:gd name="connsiteX193" fmla="*/ 1710495 w 1861491"/>
                    <a:gd name="connsiteY193" fmla="*/ 134951 h 1017728"/>
                    <a:gd name="connsiteX194" fmla="*/ 1680363 w 1861491"/>
                    <a:gd name="connsiteY194" fmla="*/ 176055 h 1017728"/>
                    <a:gd name="connsiteX195" fmla="*/ 1657101 w 1861491"/>
                    <a:gd name="connsiteY195" fmla="*/ 186446 h 1017728"/>
                    <a:gd name="connsiteX196" fmla="*/ 1638025 w 1861491"/>
                    <a:gd name="connsiteY196" fmla="*/ 220009 h 1017728"/>
                    <a:gd name="connsiteX197" fmla="*/ 1654473 w 1861491"/>
                    <a:gd name="connsiteY197" fmla="*/ 225788 h 1017728"/>
                    <a:gd name="connsiteX198" fmla="*/ 1663425 w 1861491"/>
                    <a:gd name="connsiteY198" fmla="*/ 209039 h 1017728"/>
                    <a:gd name="connsiteX199" fmla="*/ 1681102 w 1861491"/>
                    <a:gd name="connsiteY199" fmla="*/ 234389 h 1017728"/>
                    <a:gd name="connsiteX200" fmla="*/ 1680988 w 1861491"/>
                    <a:gd name="connsiteY200" fmla="*/ 289664 h 1017728"/>
                    <a:gd name="connsiteX201" fmla="*/ 1672594 w 1861491"/>
                    <a:gd name="connsiteY201" fmla="*/ 313261 h 1017728"/>
                    <a:gd name="connsiteX202" fmla="*/ 1682115 w 1861491"/>
                    <a:gd name="connsiteY202" fmla="*/ 316548 h 1017728"/>
                    <a:gd name="connsiteX203" fmla="*/ 1694627 w 1861491"/>
                    <a:gd name="connsiteY203" fmla="*/ 290999 h 1017728"/>
                    <a:gd name="connsiteX204" fmla="*/ 1685516 w 1861491"/>
                    <a:gd name="connsiteY204" fmla="*/ 218550 h 1017728"/>
                    <a:gd name="connsiteX205" fmla="*/ 1693512 w 1861491"/>
                    <a:gd name="connsiteY205" fmla="*/ 221885 h 1017728"/>
                    <a:gd name="connsiteX206" fmla="*/ 1739046 w 1861491"/>
                    <a:gd name="connsiteY206" fmla="*/ 265716 h 1017728"/>
                    <a:gd name="connsiteX207" fmla="*/ 1757042 w 1861491"/>
                    <a:gd name="connsiteY207" fmla="*/ 286661 h 1017728"/>
                    <a:gd name="connsiteX208" fmla="*/ 1765061 w 1861491"/>
                    <a:gd name="connsiteY208" fmla="*/ 282777 h 1017728"/>
                    <a:gd name="connsiteX209" fmla="*/ 1748817 w 1861491"/>
                    <a:gd name="connsiteY209" fmla="*/ 257977 h 1017728"/>
                    <a:gd name="connsiteX210" fmla="*/ 1731835 w 1861491"/>
                    <a:gd name="connsiteY210" fmla="*/ 240186 h 1017728"/>
                    <a:gd name="connsiteX211" fmla="*/ 1763343 w 1861491"/>
                    <a:gd name="connsiteY211" fmla="*/ 235668 h 1017728"/>
                    <a:gd name="connsiteX212" fmla="*/ 1807888 w 1861491"/>
                    <a:gd name="connsiteY212" fmla="*/ 252587 h 1017728"/>
                    <a:gd name="connsiteX213" fmla="*/ 1796945 w 1861491"/>
                    <a:gd name="connsiteY213" fmla="*/ 269467 h 1017728"/>
                    <a:gd name="connsiteX214" fmla="*/ 1838395 w 1861491"/>
                    <a:gd name="connsiteY214" fmla="*/ 218910 h 1017728"/>
                    <a:gd name="connsiteX215" fmla="*/ 1810959 w 1861491"/>
                    <a:gd name="connsiteY215" fmla="*/ 238936 h 1017728"/>
                    <a:gd name="connsiteX216" fmla="*/ 1772819 w 1861491"/>
                    <a:gd name="connsiteY216" fmla="*/ 231576 h 1017728"/>
                    <a:gd name="connsiteX217" fmla="*/ 1821549 w 1861491"/>
                    <a:gd name="connsiteY217" fmla="*/ 182657 h 1017728"/>
                    <a:gd name="connsiteX218" fmla="*/ 1841922 w 1861491"/>
                    <a:gd name="connsiteY218" fmla="*/ 201092 h 1017728"/>
                    <a:gd name="connsiteX219" fmla="*/ 1838395 w 1861491"/>
                    <a:gd name="connsiteY219" fmla="*/ 218910 h 101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1861491" h="1017728">
                      <a:moveTo>
                        <a:pt x="1861100" y="203687"/>
                      </a:moveTo>
                      <a:cubicBezTo>
                        <a:pt x="1858290" y="189241"/>
                        <a:pt x="1844436" y="167434"/>
                        <a:pt x="1823608" y="172777"/>
                      </a:cubicBezTo>
                      <a:cubicBezTo>
                        <a:pt x="1825599" y="154665"/>
                        <a:pt x="1811903" y="138864"/>
                        <a:pt x="1791974" y="131361"/>
                      </a:cubicBezTo>
                      <a:cubicBezTo>
                        <a:pt x="1794522" y="112349"/>
                        <a:pt x="1775492" y="106353"/>
                        <a:pt x="1756109" y="110256"/>
                      </a:cubicBezTo>
                      <a:cubicBezTo>
                        <a:pt x="1763286" y="100063"/>
                        <a:pt x="1769713" y="89434"/>
                        <a:pt x="1775594" y="78758"/>
                      </a:cubicBezTo>
                      <a:cubicBezTo>
                        <a:pt x="1782863" y="65543"/>
                        <a:pt x="1795284" y="46228"/>
                        <a:pt x="1790552" y="31100"/>
                      </a:cubicBezTo>
                      <a:cubicBezTo>
                        <a:pt x="1784922" y="13091"/>
                        <a:pt x="1757064" y="24620"/>
                        <a:pt x="1746008" y="31412"/>
                      </a:cubicBezTo>
                      <a:cubicBezTo>
                        <a:pt x="1701475" y="60854"/>
                        <a:pt x="1680681" y="108456"/>
                        <a:pt x="1640573" y="141440"/>
                      </a:cubicBezTo>
                      <a:cubicBezTo>
                        <a:pt x="1608917" y="151652"/>
                        <a:pt x="1581946" y="171195"/>
                        <a:pt x="1573961" y="199614"/>
                      </a:cubicBezTo>
                      <a:cubicBezTo>
                        <a:pt x="1562996" y="239590"/>
                        <a:pt x="1557843" y="280702"/>
                        <a:pt x="1553316" y="321483"/>
                      </a:cubicBezTo>
                      <a:cubicBezTo>
                        <a:pt x="1539563" y="317514"/>
                        <a:pt x="1530918" y="335996"/>
                        <a:pt x="1526072" y="343925"/>
                      </a:cubicBezTo>
                      <a:cubicBezTo>
                        <a:pt x="1519850" y="354752"/>
                        <a:pt x="1514402" y="365893"/>
                        <a:pt x="1509215" y="377090"/>
                      </a:cubicBezTo>
                      <a:cubicBezTo>
                        <a:pt x="1504142" y="388031"/>
                        <a:pt x="1499375" y="399076"/>
                        <a:pt x="1494825" y="410179"/>
                      </a:cubicBezTo>
                      <a:cubicBezTo>
                        <a:pt x="1491686" y="417833"/>
                        <a:pt x="1488398" y="425743"/>
                        <a:pt x="1487352" y="433823"/>
                      </a:cubicBezTo>
                      <a:cubicBezTo>
                        <a:pt x="1442955" y="450723"/>
                        <a:pt x="1385478" y="557360"/>
                        <a:pt x="1363797" y="596720"/>
                      </a:cubicBezTo>
                      <a:cubicBezTo>
                        <a:pt x="1335860" y="513727"/>
                        <a:pt x="1328079" y="425970"/>
                        <a:pt x="1284104" y="346871"/>
                      </a:cubicBezTo>
                      <a:cubicBezTo>
                        <a:pt x="1238831" y="260402"/>
                        <a:pt x="1144760" y="200987"/>
                        <a:pt x="1041987" y="166203"/>
                      </a:cubicBezTo>
                      <a:cubicBezTo>
                        <a:pt x="1020204" y="158511"/>
                        <a:pt x="996897" y="149616"/>
                        <a:pt x="972998" y="148119"/>
                      </a:cubicBezTo>
                      <a:cubicBezTo>
                        <a:pt x="972065" y="147408"/>
                        <a:pt x="970928" y="146840"/>
                        <a:pt x="969585" y="146490"/>
                      </a:cubicBezTo>
                      <a:cubicBezTo>
                        <a:pt x="957767" y="143363"/>
                        <a:pt x="947324" y="139271"/>
                        <a:pt x="940113" y="130461"/>
                      </a:cubicBezTo>
                      <a:cubicBezTo>
                        <a:pt x="933049" y="121841"/>
                        <a:pt x="929989" y="111913"/>
                        <a:pt x="929022" y="101616"/>
                      </a:cubicBezTo>
                      <a:cubicBezTo>
                        <a:pt x="928692" y="98045"/>
                        <a:pt x="922709" y="96046"/>
                        <a:pt x="920377" y="99665"/>
                      </a:cubicBezTo>
                      <a:cubicBezTo>
                        <a:pt x="905089" y="123376"/>
                        <a:pt x="926247" y="151482"/>
                        <a:pt x="954479" y="159856"/>
                      </a:cubicBezTo>
                      <a:cubicBezTo>
                        <a:pt x="926963" y="256830"/>
                        <a:pt x="792716" y="239959"/>
                        <a:pt x="712010" y="201205"/>
                      </a:cubicBezTo>
                      <a:cubicBezTo>
                        <a:pt x="671777" y="183595"/>
                        <a:pt x="636127" y="160320"/>
                        <a:pt x="598522" y="139423"/>
                      </a:cubicBezTo>
                      <a:cubicBezTo>
                        <a:pt x="645387" y="129126"/>
                        <a:pt x="659298" y="68233"/>
                        <a:pt x="661289" y="33439"/>
                      </a:cubicBezTo>
                      <a:cubicBezTo>
                        <a:pt x="661767" y="24118"/>
                        <a:pt x="663951" y="6981"/>
                        <a:pt x="653554" y="890"/>
                      </a:cubicBezTo>
                      <a:cubicBezTo>
                        <a:pt x="650346" y="-985"/>
                        <a:pt x="644738" y="256"/>
                        <a:pt x="643043" y="3183"/>
                      </a:cubicBezTo>
                      <a:cubicBezTo>
                        <a:pt x="640063" y="8355"/>
                        <a:pt x="642179" y="13148"/>
                        <a:pt x="642634" y="18766"/>
                      </a:cubicBezTo>
                      <a:cubicBezTo>
                        <a:pt x="643988" y="38536"/>
                        <a:pt x="640655" y="58448"/>
                        <a:pt x="634330" y="77498"/>
                      </a:cubicBezTo>
                      <a:cubicBezTo>
                        <a:pt x="627391" y="96614"/>
                        <a:pt x="616528" y="124437"/>
                        <a:pt x="588830" y="126985"/>
                      </a:cubicBezTo>
                      <a:cubicBezTo>
                        <a:pt x="535186" y="119823"/>
                        <a:pt x="438578" y="148157"/>
                        <a:pt x="389336" y="168467"/>
                      </a:cubicBezTo>
                      <a:cubicBezTo>
                        <a:pt x="338763" y="190728"/>
                        <a:pt x="291613" y="218958"/>
                        <a:pt x="249321" y="250995"/>
                      </a:cubicBezTo>
                      <a:cubicBezTo>
                        <a:pt x="78002" y="399086"/>
                        <a:pt x="30989" y="650327"/>
                        <a:pt x="6670" y="848227"/>
                      </a:cubicBezTo>
                      <a:cubicBezTo>
                        <a:pt x="2074" y="894161"/>
                        <a:pt x="-2237" y="940787"/>
                        <a:pt x="1301" y="986882"/>
                      </a:cubicBezTo>
                      <a:cubicBezTo>
                        <a:pt x="1972" y="993769"/>
                        <a:pt x="7875" y="999671"/>
                        <a:pt x="16657" y="999671"/>
                      </a:cubicBezTo>
                      <a:cubicBezTo>
                        <a:pt x="24449" y="999671"/>
                        <a:pt x="32696" y="993807"/>
                        <a:pt x="32013" y="986882"/>
                      </a:cubicBezTo>
                      <a:cubicBezTo>
                        <a:pt x="28305" y="948972"/>
                        <a:pt x="31911" y="910085"/>
                        <a:pt x="35141" y="872260"/>
                      </a:cubicBezTo>
                      <a:cubicBezTo>
                        <a:pt x="55628" y="679694"/>
                        <a:pt x="98489" y="441297"/>
                        <a:pt x="249071" y="288413"/>
                      </a:cubicBezTo>
                      <a:cubicBezTo>
                        <a:pt x="310268" y="232779"/>
                        <a:pt x="388574" y="191155"/>
                        <a:pt x="474387" y="167216"/>
                      </a:cubicBezTo>
                      <a:cubicBezTo>
                        <a:pt x="486387" y="203574"/>
                        <a:pt x="524118" y="234209"/>
                        <a:pt x="555888" y="258678"/>
                      </a:cubicBezTo>
                      <a:cubicBezTo>
                        <a:pt x="575499" y="273778"/>
                        <a:pt x="596167" y="287873"/>
                        <a:pt x="616915" y="301874"/>
                      </a:cubicBezTo>
                      <a:cubicBezTo>
                        <a:pt x="638766" y="316624"/>
                        <a:pt x="660697" y="330388"/>
                        <a:pt x="686462" y="340164"/>
                      </a:cubicBezTo>
                      <a:cubicBezTo>
                        <a:pt x="791146" y="377175"/>
                        <a:pt x="935836" y="373310"/>
                        <a:pt x="1014164" y="297100"/>
                      </a:cubicBezTo>
                      <a:cubicBezTo>
                        <a:pt x="1036265" y="273399"/>
                        <a:pt x="1082323" y="224641"/>
                        <a:pt x="1074121" y="194006"/>
                      </a:cubicBezTo>
                      <a:cubicBezTo>
                        <a:pt x="1296730" y="287201"/>
                        <a:pt x="1288335" y="442254"/>
                        <a:pt x="1354856" y="614198"/>
                      </a:cubicBezTo>
                      <a:cubicBezTo>
                        <a:pt x="1347474" y="629013"/>
                        <a:pt x="1340558" y="643981"/>
                        <a:pt x="1334165" y="659090"/>
                      </a:cubicBezTo>
                      <a:cubicBezTo>
                        <a:pt x="1327442" y="674985"/>
                        <a:pt x="1318570" y="693306"/>
                        <a:pt x="1321550" y="710433"/>
                      </a:cubicBezTo>
                      <a:cubicBezTo>
                        <a:pt x="1322938" y="718428"/>
                        <a:pt x="1336997" y="717083"/>
                        <a:pt x="1339420" y="710433"/>
                      </a:cubicBezTo>
                      <a:cubicBezTo>
                        <a:pt x="1370701" y="630302"/>
                        <a:pt x="1411845" y="552093"/>
                        <a:pt x="1464465" y="480032"/>
                      </a:cubicBezTo>
                      <a:cubicBezTo>
                        <a:pt x="1474146" y="467698"/>
                        <a:pt x="1482802" y="456700"/>
                        <a:pt x="1494632" y="446289"/>
                      </a:cubicBezTo>
                      <a:cubicBezTo>
                        <a:pt x="1518303" y="491636"/>
                        <a:pt x="1588510" y="506471"/>
                        <a:pt x="1642575" y="511340"/>
                      </a:cubicBezTo>
                      <a:cubicBezTo>
                        <a:pt x="1640698" y="523276"/>
                        <a:pt x="1641722" y="535241"/>
                        <a:pt x="1641961" y="547328"/>
                      </a:cubicBezTo>
                      <a:cubicBezTo>
                        <a:pt x="1642552" y="577319"/>
                        <a:pt x="1626832" y="603503"/>
                        <a:pt x="1618244" y="631921"/>
                      </a:cubicBezTo>
                      <a:cubicBezTo>
                        <a:pt x="1592229" y="717832"/>
                        <a:pt x="1557251" y="801336"/>
                        <a:pt x="1501730" y="877489"/>
                      </a:cubicBezTo>
                      <a:cubicBezTo>
                        <a:pt x="1418977" y="995474"/>
                        <a:pt x="1314429" y="983122"/>
                        <a:pt x="1218299" y="883779"/>
                      </a:cubicBezTo>
                      <a:cubicBezTo>
                        <a:pt x="1209848" y="875556"/>
                        <a:pt x="1201123" y="867523"/>
                        <a:pt x="1192808" y="859196"/>
                      </a:cubicBezTo>
                      <a:cubicBezTo>
                        <a:pt x="1191818" y="858202"/>
                        <a:pt x="1190522" y="857974"/>
                        <a:pt x="1189316" y="858221"/>
                      </a:cubicBezTo>
                      <a:cubicBezTo>
                        <a:pt x="1188577" y="706511"/>
                        <a:pt x="1181024" y="547612"/>
                        <a:pt x="1102320" y="408123"/>
                      </a:cubicBezTo>
                      <a:cubicBezTo>
                        <a:pt x="1099840" y="404125"/>
                        <a:pt x="1093448" y="407119"/>
                        <a:pt x="1094210" y="410974"/>
                      </a:cubicBezTo>
                      <a:cubicBezTo>
                        <a:pt x="1112785" y="493105"/>
                        <a:pt x="1139016" y="574203"/>
                        <a:pt x="1148138" y="657726"/>
                      </a:cubicBezTo>
                      <a:cubicBezTo>
                        <a:pt x="1163188" y="773201"/>
                        <a:pt x="1157193" y="889463"/>
                        <a:pt x="1158148" y="1005374"/>
                      </a:cubicBezTo>
                      <a:cubicBezTo>
                        <a:pt x="1158285" y="1021828"/>
                        <a:pt x="1188997" y="1021866"/>
                        <a:pt x="1188861" y="1005374"/>
                      </a:cubicBezTo>
                      <a:cubicBezTo>
                        <a:pt x="1188486" y="959335"/>
                        <a:pt x="1189225" y="913287"/>
                        <a:pt x="1189305" y="867249"/>
                      </a:cubicBezTo>
                      <a:cubicBezTo>
                        <a:pt x="1269862" y="974586"/>
                        <a:pt x="1391233" y="1025011"/>
                        <a:pt x="1500274" y="909744"/>
                      </a:cubicBezTo>
                      <a:cubicBezTo>
                        <a:pt x="1584802" y="820983"/>
                        <a:pt x="1615628" y="707468"/>
                        <a:pt x="1654132" y="601191"/>
                      </a:cubicBezTo>
                      <a:cubicBezTo>
                        <a:pt x="1659865" y="586101"/>
                        <a:pt x="1664210" y="570641"/>
                        <a:pt x="1664608" y="554745"/>
                      </a:cubicBezTo>
                      <a:cubicBezTo>
                        <a:pt x="1664972" y="539996"/>
                        <a:pt x="1661787" y="524925"/>
                        <a:pt x="1665291" y="510308"/>
                      </a:cubicBezTo>
                      <a:cubicBezTo>
                        <a:pt x="1675472" y="470862"/>
                        <a:pt x="1714829" y="439895"/>
                        <a:pt x="1722792" y="399702"/>
                      </a:cubicBezTo>
                      <a:cubicBezTo>
                        <a:pt x="1728604" y="395372"/>
                        <a:pt x="1728718" y="385710"/>
                        <a:pt x="1718901" y="383522"/>
                      </a:cubicBezTo>
                      <a:cubicBezTo>
                        <a:pt x="1715819" y="382830"/>
                        <a:pt x="1712713" y="382177"/>
                        <a:pt x="1709619" y="381532"/>
                      </a:cubicBezTo>
                      <a:cubicBezTo>
                        <a:pt x="1746633" y="357140"/>
                        <a:pt x="1780019" y="328285"/>
                        <a:pt x="1803053" y="293813"/>
                      </a:cubicBezTo>
                      <a:cubicBezTo>
                        <a:pt x="1808866" y="285022"/>
                        <a:pt x="1812153" y="275151"/>
                        <a:pt x="1818012" y="266474"/>
                      </a:cubicBezTo>
                      <a:cubicBezTo>
                        <a:pt x="1831752" y="245747"/>
                        <a:pt x="1865491" y="230278"/>
                        <a:pt x="1861100" y="203687"/>
                      </a:cubicBezTo>
                      <a:close/>
                      <a:moveTo>
                        <a:pt x="486285" y="163787"/>
                      </a:moveTo>
                      <a:cubicBezTo>
                        <a:pt x="504257" y="158710"/>
                        <a:pt x="522423" y="154134"/>
                        <a:pt x="540942" y="150629"/>
                      </a:cubicBezTo>
                      <a:cubicBezTo>
                        <a:pt x="556901" y="147513"/>
                        <a:pt x="572644" y="143960"/>
                        <a:pt x="588899" y="141952"/>
                      </a:cubicBezTo>
                      <a:cubicBezTo>
                        <a:pt x="594632" y="147285"/>
                        <a:pt x="600672" y="152410"/>
                        <a:pt x="606985" y="157336"/>
                      </a:cubicBezTo>
                      <a:cubicBezTo>
                        <a:pt x="598681" y="159449"/>
                        <a:pt x="590889" y="164090"/>
                        <a:pt x="583143" y="167311"/>
                      </a:cubicBezTo>
                      <a:cubicBezTo>
                        <a:pt x="574600" y="170873"/>
                        <a:pt x="566001" y="174331"/>
                        <a:pt x="557333" y="177684"/>
                      </a:cubicBezTo>
                      <a:cubicBezTo>
                        <a:pt x="541101" y="183965"/>
                        <a:pt x="524152" y="189506"/>
                        <a:pt x="508546" y="196876"/>
                      </a:cubicBezTo>
                      <a:cubicBezTo>
                        <a:pt x="499855" y="186513"/>
                        <a:pt x="492291" y="175524"/>
                        <a:pt x="486285" y="163787"/>
                      </a:cubicBezTo>
                      <a:close/>
                      <a:moveTo>
                        <a:pt x="579935" y="259407"/>
                      </a:moveTo>
                      <a:cubicBezTo>
                        <a:pt x="556150" y="242498"/>
                        <a:pt x="533013" y="224206"/>
                        <a:pt x="514222" y="203413"/>
                      </a:cubicBezTo>
                      <a:cubicBezTo>
                        <a:pt x="539292" y="195522"/>
                        <a:pt x="563635" y="186001"/>
                        <a:pt x="587829" y="176462"/>
                      </a:cubicBezTo>
                      <a:cubicBezTo>
                        <a:pt x="596065" y="173052"/>
                        <a:pt x="606143" y="169812"/>
                        <a:pt x="612786" y="164422"/>
                      </a:cubicBezTo>
                      <a:cubicBezTo>
                        <a:pt x="613423" y="163910"/>
                        <a:pt x="613821" y="163323"/>
                        <a:pt x="614049" y="162717"/>
                      </a:cubicBezTo>
                      <a:cubicBezTo>
                        <a:pt x="630201" y="174624"/>
                        <a:pt x="647798" y="185338"/>
                        <a:pt x="666044" y="194972"/>
                      </a:cubicBezTo>
                      <a:cubicBezTo>
                        <a:pt x="639699" y="218816"/>
                        <a:pt x="606621" y="235905"/>
                        <a:pt x="579935" y="259407"/>
                      </a:cubicBezTo>
                      <a:close/>
                      <a:moveTo>
                        <a:pt x="587158" y="264523"/>
                      </a:moveTo>
                      <a:cubicBezTo>
                        <a:pt x="612524" y="248722"/>
                        <a:pt x="637401" y="232324"/>
                        <a:pt x="661323" y="215026"/>
                      </a:cubicBezTo>
                      <a:cubicBezTo>
                        <a:pt x="666271" y="211370"/>
                        <a:pt x="674382" y="206690"/>
                        <a:pt x="678602" y="201395"/>
                      </a:cubicBezTo>
                      <a:cubicBezTo>
                        <a:pt x="695198" y="209627"/>
                        <a:pt x="712090" y="217158"/>
                        <a:pt x="729778" y="223713"/>
                      </a:cubicBezTo>
                      <a:cubicBezTo>
                        <a:pt x="722418" y="239959"/>
                        <a:pt x="714217" y="255931"/>
                        <a:pt x="706641" y="272110"/>
                      </a:cubicBezTo>
                      <a:cubicBezTo>
                        <a:pt x="699077" y="288271"/>
                        <a:pt x="689488" y="307994"/>
                        <a:pt x="690932" y="325831"/>
                      </a:cubicBezTo>
                      <a:cubicBezTo>
                        <a:pt x="652701" y="310646"/>
                        <a:pt x="619327" y="287267"/>
                        <a:pt x="587158" y="264523"/>
                      </a:cubicBezTo>
                      <a:close/>
                      <a:moveTo>
                        <a:pt x="807298" y="300169"/>
                      </a:moveTo>
                      <a:cubicBezTo>
                        <a:pt x="806252" y="310343"/>
                        <a:pt x="805399" y="320517"/>
                        <a:pt x="805069" y="330719"/>
                      </a:cubicBezTo>
                      <a:cubicBezTo>
                        <a:pt x="804898" y="335968"/>
                        <a:pt x="804011" y="342352"/>
                        <a:pt x="805865" y="347638"/>
                      </a:cubicBezTo>
                      <a:cubicBezTo>
                        <a:pt x="767929" y="346577"/>
                        <a:pt x="730403" y="340496"/>
                        <a:pt x="696108" y="327830"/>
                      </a:cubicBezTo>
                      <a:cubicBezTo>
                        <a:pt x="700669" y="319655"/>
                        <a:pt x="703467" y="310523"/>
                        <a:pt x="707187" y="302054"/>
                      </a:cubicBezTo>
                      <a:cubicBezTo>
                        <a:pt x="717698" y="277027"/>
                        <a:pt x="731541" y="253108"/>
                        <a:pt x="743087" y="228421"/>
                      </a:cubicBezTo>
                      <a:cubicBezTo>
                        <a:pt x="766451" y="236198"/>
                        <a:pt x="790634" y="242043"/>
                        <a:pt x="815648" y="244497"/>
                      </a:cubicBezTo>
                      <a:cubicBezTo>
                        <a:pt x="811666" y="262903"/>
                        <a:pt x="809209" y="281555"/>
                        <a:pt x="807298" y="300169"/>
                      </a:cubicBezTo>
                      <a:close/>
                      <a:moveTo>
                        <a:pt x="816705" y="347780"/>
                      </a:moveTo>
                      <a:cubicBezTo>
                        <a:pt x="818673" y="342760"/>
                        <a:pt x="818378" y="336659"/>
                        <a:pt x="818810" y="331657"/>
                      </a:cubicBezTo>
                      <a:cubicBezTo>
                        <a:pt x="821335" y="302850"/>
                        <a:pt x="824031" y="273958"/>
                        <a:pt x="830333" y="245520"/>
                      </a:cubicBezTo>
                      <a:cubicBezTo>
                        <a:pt x="849659" y="246316"/>
                        <a:pt x="869121" y="244866"/>
                        <a:pt x="887321" y="240300"/>
                      </a:cubicBezTo>
                      <a:cubicBezTo>
                        <a:pt x="893430" y="263594"/>
                        <a:pt x="901335" y="286547"/>
                        <a:pt x="907614" y="309803"/>
                      </a:cubicBezTo>
                      <a:cubicBezTo>
                        <a:pt x="910026" y="318064"/>
                        <a:pt x="911243" y="326959"/>
                        <a:pt x="914837" y="334916"/>
                      </a:cubicBezTo>
                      <a:cubicBezTo>
                        <a:pt x="883454" y="344351"/>
                        <a:pt x="850193" y="347610"/>
                        <a:pt x="816705" y="347780"/>
                      </a:cubicBezTo>
                      <a:close/>
                      <a:moveTo>
                        <a:pt x="1005587" y="281223"/>
                      </a:moveTo>
                      <a:cubicBezTo>
                        <a:pt x="983986" y="304498"/>
                        <a:pt x="955116" y="321512"/>
                        <a:pt x="922925" y="332349"/>
                      </a:cubicBezTo>
                      <a:cubicBezTo>
                        <a:pt x="922618" y="315639"/>
                        <a:pt x="917545" y="299146"/>
                        <a:pt x="913780" y="282796"/>
                      </a:cubicBezTo>
                      <a:cubicBezTo>
                        <a:pt x="909798" y="267203"/>
                        <a:pt x="905692" y="251582"/>
                        <a:pt x="901290" y="236056"/>
                      </a:cubicBezTo>
                      <a:cubicBezTo>
                        <a:pt x="918807" y="229880"/>
                        <a:pt x="935472" y="219422"/>
                        <a:pt x="947188" y="206359"/>
                      </a:cubicBezTo>
                      <a:cubicBezTo>
                        <a:pt x="959314" y="216248"/>
                        <a:pt x="973248" y="224755"/>
                        <a:pt x="987296" y="232580"/>
                      </a:cubicBezTo>
                      <a:cubicBezTo>
                        <a:pt x="994997" y="236871"/>
                        <a:pt x="1002812" y="241058"/>
                        <a:pt x="1010967" y="244715"/>
                      </a:cubicBezTo>
                      <a:cubicBezTo>
                        <a:pt x="1016507" y="247196"/>
                        <a:pt x="1023753" y="251327"/>
                        <a:pt x="1030498" y="251999"/>
                      </a:cubicBezTo>
                      <a:cubicBezTo>
                        <a:pt x="1022786" y="262088"/>
                        <a:pt x="1014346" y="271798"/>
                        <a:pt x="1005587" y="281223"/>
                      </a:cubicBezTo>
                      <a:close/>
                      <a:moveTo>
                        <a:pt x="1035742" y="244914"/>
                      </a:moveTo>
                      <a:cubicBezTo>
                        <a:pt x="1032057" y="240916"/>
                        <a:pt x="1025459" y="238339"/>
                        <a:pt x="1020568" y="235744"/>
                      </a:cubicBezTo>
                      <a:cubicBezTo>
                        <a:pt x="1012776" y="231604"/>
                        <a:pt x="1004882" y="227597"/>
                        <a:pt x="997170" y="223363"/>
                      </a:cubicBezTo>
                      <a:cubicBezTo>
                        <a:pt x="982280" y="215187"/>
                        <a:pt x="968414" y="206169"/>
                        <a:pt x="955423" y="196014"/>
                      </a:cubicBezTo>
                      <a:cubicBezTo>
                        <a:pt x="962749" y="185452"/>
                        <a:pt x="967845" y="173810"/>
                        <a:pt x="970871" y="161826"/>
                      </a:cubicBezTo>
                      <a:cubicBezTo>
                        <a:pt x="973134" y="161154"/>
                        <a:pt x="974704" y="159676"/>
                        <a:pt x="975534" y="157895"/>
                      </a:cubicBezTo>
                      <a:cubicBezTo>
                        <a:pt x="1002049" y="169528"/>
                        <a:pt x="1031522" y="175846"/>
                        <a:pt x="1058117" y="187337"/>
                      </a:cubicBezTo>
                      <a:cubicBezTo>
                        <a:pt x="1057150" y="188369"/>
                        <a:pt x="1056593" y="189658"/>
                        <a:pt x="1056740" y="191173"/>
                      </a:cubicBezTo>
                      <a:cubicBezTo>
                        <a:pt x="1058651" y="210726"/>
                        <a:pt x="1047311" y="228582"/>
                        <a:pt x="1035742" y="244914"/>
                      </a:cubicBezTo>
                      <a:close/>
                      <a:moveTo>
                        <a:pt x="1788914" y="142189"/>
                      </a:moveTo>
                      <a:cubicBezTo>
                        <a:pt x="1792406" y="143676"/>
                        <a:pt x="1796001" y="145088"/>
                        <a:pt x="1798776" y="147067"/>
                      </a:cubicBezTo>
                      <a:cubicBezTo>
                        <a:pt x="1841330" y="175666"/>
                        <a:pt x="1752765" y="253013"/>
                        <a:pt x="1716308" y="220881"/>
                      </a:cubicBezTo>
                      <a:cubicBezTo>
                        <a:pt x="1750888" y="209163"/>
                        <a:pt x="1775367" y="169964"/>
                        <a:pt x="1788914" y="142189"/>
                      </a:cubicBezTo>
                      <a:close/>
                      <a:moveTo>
                        <a:pt x="1761501" y="120013"/>
                      </a:moveTo>
                      <a:cubicBezTo>
                        <a:pt x="1769281" y="119473"/>
                        <a:pt x="1778097" y="119747"/>
                        <a:pt x="1778233" y="127695"/>
                      </a:cubicBezTo>
                      <a:cubicBezTo>
                        <a:pt x="1778472" y="141630"/>
                        <a:pt x="1765209" y="157544"/>
                        <a:pt x="1757030" y="169064"/>
                      </a:cubicBezTo>
                      <a:cubicBezTo>
                        <a:pt x="1746793" y="183481"/>
                        <a:pt x="1733552" y="201366"/>
                        <a:pt x="1714442" y="208604"/>
                      </a:cubicBezTo>
                      <a:cubicBezTo>
                        <a:pt x="1693888" y="215917"/>
                        <a:pt x="1682877" y="204540"/>
                        <a:pt x="1694786" y="188521"/>
                      </a:cubicBezTo>
                      <a:cubicBezTo>
                        <a:pt x="1717229" y="177258"/>
                        <a:pt x="1732244" y="153670"/>
                        <a:pt x="1730720" y="131371"/>
                      </a:cubicBezTo>
                      <a:cubicBezTo>
                        <a:pt x="1740536" y="126653"/>
                        <a:pt x="1749261" y="120865"/>
                        <a:pt x="1761501" y="120013"/>
                      </a:cubicBezTo>
                      <a:close/>
                      <a:moveTo>
                        <a:pt x="1681807" y="116650"/>
                      </a:moveTo>
                      <a:cubicBezTo>
                        <a:pt x="1703283" y="94218"/>
                        <a:pt x="1740639" y="34586"/>
                        <a:pt x="1776572" y="32966"/>
                      </a:cubicBezTo>
                      <a:cubicBezTo>
                        <a:pt x="1778472" y="35438"/>
                        <a:pt x="1776481" y="42865"/>
                        <a:pt x="1774934" y="47298"/>
                      </a:cubicBezTo>
                      <a:cubicBezTo>
                        <a:pt x="1772148" y="55369"/>
                        <a:pt x="1768155" y="63147"/>
                        <a:pt x="1763878" y="70744"/>
                      </a:cubicBezTo>
                      <a:cubicBezTo>
                        <a:pt x="1755392" y="85825"/>
                        <a:pt x="1745974" y="100887"/>
                        <a:pt x="1734940" y="114803"/>
                      </a:cubicBezTo>
                      <a:cubicBezTo>
                        <a:pt x="1734030" y="115949"/>
                        <a:pt x="1733666" y="117076"/>
                        <a:pt x="1733677" y="118137"/>
                      </a:cubicBezTo>
                      <a:cubicBezTo>
                        <a:pt x="1731869" y="119151"/>
                        <a:pt x="1730162" y="120259"/>
                        <a:pt x="1728547" y="121424"/>
                      </a:cubicBezTo>
                      <a:cubicBezTo>
                        <a:pt x="1727285" y="115769"/>
                        <a:pt x="1719777" y="109725"/>
                        <a:pt x="1712679" y="113817"/>
                      </a:cubicBezTo>
                      <a:cubicBezTo>
                        <a:pt x="1698745" y="122277"/>
                        <a:pt x="1682968" y="127714"/>
                        <a:pt x="1666997" y="132811"/>
                      </a:cubicBezTo>
                      <a:cubicBezTo>
                        <a:pt x="1672446" y="127326"/>
                        <a:pt x="1677360" y="121699"/>
                        <a:pt x="1681807" y="116650"/>
                      </a:cubicBezTo>
                      <a:close/>
                      <a:moveTo>
                        <a:pt x="1664779" y="463606"/>
                      </a:moveTo>
                      <a:cubicBezTo>
                        <a:pt x="1657909" y="474140"/>
                        <a:pt x="1650833" y="485280"/>
                        <a:pt x="1646443" y="496866"/>
                      </a:cubicBezTo>
                      <a:cubicBezTo>
                        <a:pt x="1591911" y="494829"/>
                        <a:pt x="1535138" y="478327"/>
                        <a:pt x="1500558" y="441733"/>
                      </a:cubicBezTo>
                      <a:cubicBezTo>
                        <a:pt x="1501070" y="441193"/>
                        <a:pt x="1501423" y="440634"/>
                        <a:pt x="1501616" y="440056"/>
                      </a:cubicBezTo>
                      <a:cubicBezTo>
                        <a:pt x="1506917" y="433008"/>
                        <a:pt x="1510182" y="424701"/>
                        <a:pt x="1513549" y="416895"/>
                      </a:cubicBezTo>
                      <a:cubicBezTo>
                        <a:pt x="1525049" y="391365"/>
                        <a:pt x="1535855" y="365390"/>
                        <a:pt x="1552838" y="341945"/>
                      </a:cubicBezTo>
                      <a:cubicBezTo>
                        <a:pt x="1554157" y="344929"/>
                        <a:pt x="1558389" y="346378"/>
                        <a:pt x="1561892" y="345725"/>
                      </a:cubicBezTo>
                      <a:cubicBezTo>
                        <a:pt x="1555044" y="357604"/>
                        <a:pt x="1552519" y="372334"/>
                        <a:pt x="1548629" y="384696"/>
                      </a:cubicBezTo>
                      <a:cubicBezTo>
                        <a:pt x="1546309" y="392085"/>
                        <a:pt x="1544193" y="399503"/>
                        <a:pt x="1542020" y="406920"/>
                      </a:cubicBezTo>
                      <a:cubicBezTo>
                        <a:pt x="1539961" y="413930"/>
                        <a:pt x="1537129" y="421319"/>
                        <a:pt x="1537561" y="428585"/>
                      </a:cubicBezTo>
                      <a:cubicBezTo>
                        <a:pt x="1544477" y="441553"/>
                        <a:pt x="1558605" y="390949"/>
                        <a:pt x="1559776" y="387254"/>
                      </a:cubicBezTo>
                      <a:cubicBezTo>
                        <a:pt x="1563212" y="374750"/>
                        <a:pt x="1567500" y="362530"/>
                        <a:pt x="1570822" y="349987"/>
                      </a:cubicBezTo>
                      <a:cubicBezTo>
                        <a:pt x="1580638" y="357158"/>
                        <a:pt x="1592229" y="363041"/>
                        <a:pt x="1603741" y="368194"/>
                      </a:cubicBezTo>
                      <a:cubicBezTo>
                        <a:pt x="1596722" y="388770"/>
                        <a:pt x="1587077" y="408597"/>
                        <a:pt x="1578181" y="428660"/>
                      </a:cubicBezTo>
                      <a:cubicBezTo>
                        <a:pt x="1575519" y="434856"/>
                        <a:pt x="1572369" y="441705"/>
                        <a:pt x="1573825" y="448336"/>
                      </a:cubicBezTo>
                      <a:cubicBezTo>
                        <a:pt x="1574268" y="450372"/>
                        <a:pt x="1577783" y="451017"/>
                        <a:pt x="1579387" y="449558"/>
                      </a:cubicBezTo>
                      <a:cubicBezTo>
                        <a:pt x="1584460" y="444916"/>
                        <a:pt x="1586565" y="438285"/>
                        <a:pt x="1589113" y="432478"/>
                      </a:cubicBezTo>
                      <a:cubicBezTo>
                        <a:pt x="1592457" y="424871"/>
                        <a:pt x="1596051" y="417340"/>
                        <a:pt x="1599350" y="409714"/>
                      </a:cubicBezTo>
                      <a:cubicBezTo>
                        <a:pt x="1604355" y="398167"/>
                        <a:pt x="1611351" y="384687"/>
                        <a:pt x="1612204" y="371889"/>
                      </a:cubicBezTo>
                      <a:cubicBezTo>
                        <a:pt x="1625069" y="377364"/>
                        <a:pt x="1637923" y="382631"/>
                        <a:pt x="1651391" y="386904"/>
                      </a:cubicBezTo>
                      <a:cubicBezTo>
                        <a:pt x="1640403" y="405310"/>
                        <a:pt x="1628334" y="423166"/>
                        <a:pt x="1618972" y="442188"/>
                      </a:cubicBezTo>
                      <a:cubicBezTo>
                        <a:pt x="1616162" y="447919"/>
                        <a:pt x="1611703" y="455005"/>
                        <a:pt x="1613489" y="461266"/>
                      </a:cubicBezTo>
                      <a:cubicBezTo>
                        <a:pt x="1613922" y="462763"/>
                        <a:pt x="1616026" y="462933"/>
                        <a:pt x="1617266" y="462100"/>
                      </a:cubicBezTo>
                      <a:cubicBezTo>
                        <a:pt x="1623203" y="458102"/>
                        <a:pt x="1625786" y="450012"/>
                        <a:pt x="1629130" y="444385"/>
                      </a:cubicBezTo>
                      <a:cubicBezTo>
                        <a:pt x="1639538" y="426150"/>
                        <a:pt x="1653472" y="409260"/>
                        <a:pt x="1661207" y="389831"/>
                      </a:cubicBezTo>
                      <a:cubicBezTo>
                        <a:pt x="1669056" y="391991"/>
                        <a:pt x="1677064" y="393734"/>
                        <a:pt x="1685072" y="395448"/>
                      </a:cubicBezTo>
                      <a:cubicBezTo>
                        <a:pt x="1682490" y="405139"/>
                        <a:pt x="1678440" y="414451"/>
                        <a:pt x="1673128" y="423365"/>
                      </a:cubicBezTo>
                      <a:cubicBezTo>
                        <a:pt x="1670410" y="427931"/>
                        <a:pt x="1667498" y="432440"/>
                        <a:pt x="1664654" y="436959"/>
                      </a:cubicBezTo>
                      <a:cubicBezTo>
                        <a:pt x="1662277" y="440729"/>
                        <a:pt x="1659433" y="443959"/>
                        <a:pt x="1660149" y="448288"/>
                      </a:cubicBezTo>
                      <a:cubicBezTo>
                        <a:pt x="1660366" y="449586"/>
                        <a:pt x="1662516" y="450495"/>
                        <a:pt x="1663915" y="450069"/>
                      </a:cubicBezTo>
                      <a:cubicBezTo>
                        <a:pt x="1669067" y="448506"/>
                        <a:pt x="1671456" y="444139"/>
                        <a:pt x="1674289" y="440426"/>
                      </a:cubicBezTo>
                      <a:cubicBezTo>
                        <a:pt x="1678315" y="435140"/>
                        <a:pt x="1681853" y="429646"/>
                        <a:pt x="1685004" y="423962"/>
                      </a:cubicBezTo>
                      <a:cubicBezTo>
                        <a:pt x="1689713" y="415446"/>
                        <a:pt x="1693694" y="406560"/>
                        <a:pt x="1693524" y="397229"/>
                      </a:cubicBezTo>
                      <a:cubicBezTo>
                        <a:pt x="1697926" y="398148"/>
                        <a:pt x="1702317" y="399076"/>
                        <a:pt x="1706707" y="400043"/>
                      </a:cubicBezTo>
                      <a:cubicBezTo>
                        <a:pt x="1694616" y="422010"/>
                        <a:pt x="1678531" y="442311"/>
                        <a:pt x="1664779" y="463606"/>
                      </a:cubicBezTo>
                      <a:close/>
                      <a:moveTo>
                        <a:pt x="1796945" y="269467"/>
                      </a:moveTo>
                      <a:cubicBezTo>
                        <a:pt x="1781987" y="303125"/>
                        <a:pt x="1754209" y="331127"/>
                        <a:pt x="1722268" y="354714"/>
                      </a:cubicBezTo>
                      <a:cubicBezTo>
                        <a:pt x="1712861" y="361791"/>
                        <a:pt x="1699177" y="368592"/>
                        <a:pt x="1693308" y="378217"/>
                      </a:cubicBezTo>
                      <a:cubicBezTo>
                        <a:pt x="1670830" y="374068"/>
                        <a:pt x="1649173" y="367711"/>
                        <a:pt x="1628698" y="358902"/>
                      </a:cubicBezTo>
                      <a:cubicBezTo>
                        <a:pt x="1615184" y="353322"/>
                        <a:pt x="1600692" y="347771"/>
                        <a:pt x="1588305" y="340552"/>
                      </a:cubicBezTo>
                      <a:cubicBezTo>
                        <a:pt x="1581958" y="336849"/>
                        <a:pt x="1576009" y="332434"/>
                        <a:pt x="1569491" y="329071"/>
                      </a:cubicBezTo>
                      <a:cubicBezTo>
                        <a:pt x="1577385" y="291236"/>
                        <a:pt x="1581093" y="252795"/>
                        <a:pt x="1589579" y="214998"/>
                      </a:cubicBezTo>
                      <a:cubicBezTo>
                        <a:pt x="1593424" y="197871"/>
                        <a:pt x="1599202" y="182875"/>
                        <a:pt x="1615992" y="171564"/>
                      </a:cubicBezTo>
                      <a:cubicBezTo>
                        <a:pt x="1643849" y="153727"/>
                        <a:pt x="1680545" y="149682"/>
                        <a:pt x="1710495" y="134951"/>
                      </a:cubicBezTo>
                      <a:cubicBezTo>
                        <a:pt x="1710575" y="151510"/>
                        <a:pt x="1697914" y="169727"/>
                        <a:pt x="1680363" y="176055"/>
                      </a:cubicBezTo>
                      <a:cubicBezTo>
                        <a:pt x="1671547" y="179228"/>
                        <a:pt x="1663892" y="180043"/>
                        <a:pt x="1657101" y="186446"/>
                      </a:cubicBezTo>
                      <a:cubicBezTo>
                        <a:pt x="1647353" y="195635"/>
                        <a:pt x="1642279" y="208452"/>
                        <a:pt x="1638025" y="220009"/>
                      </a:cubicBezTo>
                      <a:cubicBezTo>
                        <a:pt x="1634851" y="228620"/>
                        <a:pt x="1648831" y="232324"/>
                        <a:pt x="1654473" y="225788"/>
                      </a:cubicBezTo>
                      <a:cubicBezTo>
                        <a:pt x="1658386" y="221250"/>
                        <a:pt x="1660605" y="214941"/>
                        <a:pt x="1663425" y="209039"/>
                      </a:cubicBezTo>
                      <a:cubicBezTo>
                        <a:pt x="1669318" y="217461"/>
                        <a:pt x="1676848" y="225125"/>
                        <a:pt x="1681102" y="234389"/>
                      </a:cubicBezTo>
                      <a:cubicBezTo>
                        <a:pt x="1689554" y="252094"/>
                        <a:pt x="1687916" y="271807"/>
                        <a:pt x="1680988" y="289664"/>
                      </a:cubicBezTo>
                      <a:cubicBezTo>
                        <a:pt x="1678179" y="297346"/>
                        <a:pt x="1672867" y="305171"/>
                        <a:pt x="1672594" y="313261"/>
                      </a:cubicBezTo>
                      <a:cubicBezTo>
                        <a:pt x="1672457" y="317078"/>
                        <a:pt x="1678964" y="319674"/>
                        <a:pt x="1682115" y="316548"/>
                      </a:cubicBezTo>
                      <a:cubicBezTo>
                        <a:pt x="1689008" y="309718"/>
                        <a:pt x="1691783" y="299459"/>
                        <a:pt x="1694627" y="290999"/>
                      </a:cubicBezTo>
                      <a:cubicBezTo>
                        <a:pt x="1703181" y="266862"/>
                        <a:pt x="1702157" y="241191"/>
                        <a:pt x="1685516" y="218550"/>
                      </a:cubicBezTo>
                      <a:cubicBezTo>
                        <a:pt x="1687916" y="219981"/>
                        <a:pt x="1690805" y="221155"/>
                        <a:pt x="1693512" y="221885"/>
                      </a:cubicBezTo>
                      <a:cubicBezTo>
                        <a:pt x="1710859" y="235223"/>
                        <a:pt x="1725453" y="249877"/>
                        <a:pt x="1739046" y="265716"/>
                      </a:cubicBezTo>
                      <a:cubicBezTo>
                        <a:pt x="1745041" y="272726"/>
                        <a:pt x="1750171" y="280219"/>
                        <a:pt x="1757042" y="286661"/>
                      </a:cubicBezTo>
                      <a:cubicBezTo>
                        <a:pt x="1760409" y="289825"/>
                        <a:pt x="1766039" y="286424"/>
                        <a:pt x="1765061" y="282777"/>
                      </a:cubicBezTo>
                      <a:cubicBezTo>
                        <a:pt x="1762593" y="273522"/>
                        <a:pt x="1755369" y="265536"/>
                        <a:pt x="1748817" y="257977"/>
                      </a:cubicBezTo>
                      <a:cubicBezTo>
                        <a:pt x="1743505" y="251848"/>
                        <a:pt x="1737795" y="245927"/>
                        <a:pt x="1731835" y="240186"/>
                      </a:cubicBezTo>
                      <a:cubicBezTo>
                        <a:pt x="1742504" y="241390"/>
                        <a:pt x="1753390" y="239315"/>
                        <a:pt x="1763343" y="235668"/>
                      </a:cubicBezTo>
                      <a:cubicBezTo>
                        <a:pt x="1767268" y="255021"/>
                        <a:pt x="1788164" y="260193"/>
                        <a:pt x="1807888" y="252587"/>
                      </a:cubicBezTo>
                      <a:cubicBezTo>
                        <a:pt x="1803600" y="257749"/>
                        <a:pt x="1799789" y="263244"/>
                        <a:pt x="1796945" y="269467"/>
                      </a:cubicBezTo>
                      <a:close/>
                      <a:moveTo>
                        <a:pt x="1838395" y="218910"/>
                      </a:moveTo>
                      <a:cubicBezTo>
                        <a:pt x="1830786" y="226972"/>
                        <a:pt x="1821015" y="233896"/>
                        <a:pt x="1810959" y="238936"/>
                      </a:cubicBezTo>
                      <a:cubicBezTo>
                        <a:pt x="1794204" y="247500"/>
                        <a:pt x="1779792" y="250436"/>
                        <a:pt x="1772819" y="231576"/>
                      </a:cubicBezTo>
                      <a:cubicBezTo>
                        <a:pt x="1793635" y="221080"/>
                        <a:pt x="1814485" y="203327"/>
                        <a:pt x="1821549" y="182657"/>
                      </a:cubicBezTo>
                      <a:cubicBezTo>
                        <a:pt x="1833698" y="181975"/>
                        <a:pt x="1839124" y="192197"/>
                        <a:pt x="1841922" y="201092"/>
                      </a:cubicBezTo>
                      <a:cubicBezTo>
                        <a:pt x="1844174" y="208263"/>
                        <a:pt x="1842388" y="213321"/>
                        <a:pt x="1838395" y="218910"/>
                      </a:cubicBezTo>
                      <a:close/>
                    </a:path>
                  </a:pathLst>
                </a:custGeom>
                <a:solidFill>
                  <a:srgbClr val="000000"/>
                </a:solidFill>
                <a:ln w="11342" cap="flat">
                  <a:noFill/>
                  <a:prstDash val="solid"/>
                  <a:miter/>
                </a:ln>
              </p:spPr>
              <p:txBody>
                <a:bodyPr rtlCol="0" anchor="ctr"/>
                <a:lstStyle/>
                <a:p>
                  <a:endParaRPr lang="en-BE" dirty="0"/>
                </a:p>
              </p:txBody>
            </p:sp>
          </p:grpSp>
        </p:grpSp>
        <p:grpSp>
          <p:nvGrpSpPr>
            <p:cNvPr id="37" name="Group 36">
              <a:extLst>
                <a:ext uri="{FF2B5EF4-FFF2-40B4-BE49-F238E27FC236}">
                  <a16:creationId xmlns:a16="http://schemas.microsoft.com/office/drawing/2014/main" id="{319BBCBD-7298-06A1-E61C-776742F2A74C}"/>
                </a:ext>
              </a:extLst>
            </p:cNvPr>
            <p:cNvGrpSpPr/>
            <p:nvPr/>
          </p:nvGrpSpPr>
          <p:grpSpPr>
            <a:xfrm>
              <a:off x="5317662" y="8902910"/>
              <a:ext cx="1509946" cy="1994693"/>
              <a:chOff x="5027797" y="8135516"/>
              <a:chExt cx="2420949" cy="2978560"/>
            </a:xfrm>
          </p:grpSpPr>
          <p:pic>
            <p:nvPicPr>
              <p:cNvPr id="38" name="Graphic 37" descr="Elderly man without hair">
                <a:extLst>
                  <a:ext uri="{FF2B5EF4-FFF2-40B4-BE49-F238E27FC236}">
                    <a16:creationId xmlns:a16="http://schemas.microsoft.com/office/drawing/2014/main" id="{8B8D9AB2-6B55-70FF-E34F-6746F33A04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27797" y="8135516"/>
                <a:ext cx="1769992" cy="2095093"/>
              </a:xfrm>
              <a:prstGeom prst="rect">
                <a:avLst/>
              </a:prstGeom>
            </p:spPr>
          </p:pic>
          <p:grpSp>
            <p:nvGrpSpPr>
              <p:cNvPr id="39" name="Graphic 95" descr="Crawling baby in onesie">
                <a:extLst>
                  <a:ext uri="{FF2B5EF4-FFF2-40B4-BE49-F238E27FC236}">
                    <a16:creationId xmlns:a16="http://schemas.microsoft.com/office/drawing/2014/main" id="{92BE9FC8-76B3-E4DB-DDB8-5BEC0BE2136C}"/>
                  </a:ext>
                </a:extLst>
              </p:cNvPr>
              <p:cNvGrpSpPr/>
              <p:nvPr/>
            </p:nvGrpSpPr>
            <p:grpSpPr>
              <a:xfrm>
                <a:off x="5678754" y="9095579"/>
                <a:ext cx="1769992" cy="2018497"/>
                <a:chOff x="6546548" y="5084644"/>
                <a:chExt cx="644341" cy="844172"/>
              </a:xfrm>
              <a:solidFill>
                <a:srgbClr val="000000"/>
              </a:solidFill>
            </p:grpSpPr>
            <p:sp>
              <p:nvSpPr>
                <p:cNvPr id="40" name="Freeform 39">
                  <a:extLst>
                    <a:ext uri="{FF2B5EF4-FFF2-40B4-BE49-F238E27FC236}">
                      <a16:creationId xmlns:a16="http://schemas.microsoft.com/office/drawing/2014/main" id="{4BE06C93-D4A7-349F-ED06-8648BBB9BDF8}"/>
                    </a:ext>
                  </a:extLst>
                </p:cNvPr>
                <p:cNvSpPr/>
                <p:nvPr/>
              </p:nvSpPr>
              <p:spPr>
                <a:xfrm>
                  <a:off x="6624382" y="5358145"/>
                  <a:ext cx="138131" cy="78806"/>
                </a:xfrm>
                <a:custGeom>
                  <a:avLst/>
                  <a:gdLst>
                    <a:gd name="connsiteX0" fmla="*/ 16864 w 138131"/>
                    <a:gd name="connsiteY0" fmla="*/ 12629 h 78806"/>
                    <a:gd name="connsiteX1" fmla="*/ 1698 w 138131"/>
                    <a:gd name="connsiteY1" fmla="*/ 31200 h 78806"/>
                    <a:gd name="connsiteX2" fmla="*/ 9483 w 138131"/>
                    <a:gd name="connsiteY2" fmla="*/ 42496 h 78806"/>
                    <a:gd name="connsiteX3" fmla="*/ 18660 w 138131"/>
                    <a:gd name="connsiteY3" fmla="*/ 36544 h 78806"/>
                    <a:gd name="connsiteX4" fmla="*/ 111435 w 138131"/>
                    <a:gd name="connsiteY4" fmla="*/ 77582 h 78806"/>
                    <a:gd name="connsiteX5" fmla="*/ 138131 w 138131"/>
                    <a:gd name="connsiteY5" fmla="*/ 56985 h 78806"/>
                    <a:gd name="connsiteX6" fmla="*/ 134705 w 138131"/>
                    <a:gd name="connsiteY6" fmla="*/ 50301 h 78806"/>
                    <a:gd name="connsiteX7" fmla="*/ 108455 w 138131"/>
                    <a:gd name="connsiteY7" fmla="*/ 54570 h 78806"/>
                    <a:gd name="connsiteX8" fmla="*/ 27991 w 138131"/>
                    <a:gd name="connsiteY8" fmla="*/ 28255 h 78806"/>
                    <a:gd name="connsiteX9" fmla="*/ 16864 w 138131"/>
                    <a:gd name="connsiteY9" fmla="*/ 12629 h 7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131" h="78806">
                      <a:moveTo>
                        <a:pt x="16864" y="12629"/>
                      </a:moveTo>
                      <a:cubicBezTo>
                        <a:pt x="11836" y="18829"/>
                        <a:pt x="6322" y="24625"/>
                        <a:pt x="1698" y="31200"/>
                      </a:cubicBezTo>
                      <a:cubicBezTo>
                        <a:pt x="-2925" y="37775"/>
                        <a:pt x="2631" y="45736"/>
                        <a:pt x="9483" y="42496"/>
                      </a:cubicBezTo>
                      <a:cubicBezTo>
                        <a:pt x="12728" y="40953"/>
                        <a:pt x="15764" y="38866"/>
                        <a:pt x="18660" y="36544"/>
                      </a:cubicBezTo>
                      <a:cubicBezTo>
                        <a:pt x="37850" y="69434"/>
                        <a:pt x="78082" y="83207"/>
                        <a:pt x="111435" y="77582"/>
                      </a:cubicBezTo>
                      <a:cubicBezTo>
                        <a:pt x="121420" y="75619"/>
                        <a:pt x="138257" y="71397"/>
                        <a:pt x="138131" y="56985"/>
                      </a:cubicBezTo>
                      <a:cubicBezTo>
                        <a:pt x="138103" y="54337"/>
                        <a:pt x="136850" y="51563"/>
                        <a:pt x="134705" y="50301"/>
                      </a:cubicBezTo>
                      <a:cubicBezTo>
                        <a:pt x="125918" y="45113"/>
                        <a:pt x="117228" y="52623"/>
                        <a:pt x="108455" y="54570"/>
                      </a:cubicBezTo>
                      <a:cubicBezTo>
                        <a:pt x="79447" y="60849"/>
                        <a:pt x="50913" y="46422"/>
                        <a:pt x="27991" y="28255"/>
                      </a:cubicBezTo>
                      <a:cubicBezTo>
                        <a:pt x="53475" y="9684"/>
                        <a:pt x="36374" y="-15587"/>
                        <a:pt x="16864" y="12629"/>
                      </a:cubicBezTo>
                      <a:close/>
                    </a:path>
                  </a:pathLst>
                </a:custGeom>
                <a:solidFill>
                  <a:srgbClr val="000000"/>
                </a:solidFill>
                <a:ln w="6599" cap="flat">
                  <a:noFill/>
                  <a:prstDash val="solid"/>
                  <a:miter/>
                </a:ln>
              </p:spPr>
              <p:txBody>
                <a:bodyPr rtlCol="0" anchor="ctr"/>
                <a:lstStyle/>
                <a:p>
                  <a:endParaRPr lang="en-BE" dirty="0"/>
                </a:p>
              </p:txBody>
            </p:sp>
            <p:sp>
              <p:nvSpPr>
                <p:cNvPr id="41" name="Freeform 40">
                  <a:extLst>
                    <a:ext uri="{FF2B5EF4-FFF2-40B4-BE49-F238E27FC236}">
                      <a16:creationId xmlns:a16="http://schemas.microsoft.com/office/drawing/2014/main" id="{29087AFC-9444-694F-2D9C-C0CD0EFD7112}"/>
                    </a:ext>
                  </a:extLst>
                </p:cNvPr>
                <p:cNvSpPr/>
                <p:nvPr/>
              </p:nvSpPr>
              <p:spPr>
                <a:xfrm>
                  <a:off x="6732487" y="5242758"/>
                  <a:ext cx="44448" cy="96508"/>
                </a:xfrm>
                <a:custGeom>
                  <a:avLst/>
                  <a:gdLst>
                    <a:gd name="connsiteX0" fmla="*/ 16059 w 44448"/>
                    <a:gd name="connsiteY0" fmla="*/ 24049 h 96508"/>
                    <a:gd name="connsiteX1" fmla="*/ 21281 w 44448"/>
                    <a:gd name="connsiteY1" fmla="*/ 65056 h 96508"/>
                    <a:gd name="connsiteX2" fmla="*/ 3539 w 44448"/>
                    <a:gd name="connsiteY2" fmla="*/ 80559 h 96508"/>
                    <a:gd name="connsiteX3" fmla="*/ 7090 w 44448"/>
                    <a:gd name="connsiteY3" fmla="*/ 95625 h 96508"/>
                    <a:gd name="connsiteX4" fmla="*/ 43465 w 44448"/>
                    <a:gd name="connsiteY4" fmla="*/ 41998 h 96508"/>
                    <a:gd name="connsiteX5" fmla="*/ 2188 w 44448"/>
                    <a:gd name="connsiteY5" fmla="*/ 2019 h 96508"/>
                    <a:gd name="connsiteX6" fmla="*/ 16059 w 44448"/>
                    <a:gd name="connsiteY6" fmla="*/ 24049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 h="96508">
                      <a:moveTo>
                        <a:pt x="16059" y="24049"/>
                      </a:moveTo>
                      <a:cubicBezTo>
                        <a:pt x="23648" y="35252"/>
                        <a:pt x="27784" y="52187"/>
                        <a:pt x="21281" y="65056"/>
                      </a:cubicBezTo>
                      <a:cubicBezTo>
                        <a:pt x="17020" y="72893"/>
                        <a:pt x="8553" y="73750"/>
                        <a:pt x="3539" y="80559"/>
                      </a:cubicBezTo>
                      <a:cubicBezTo>
                        <a:pt x="-583" y="86136"/>
                        <a:pt x="1241" y="92961"/>
                        <a:pt x="7090" y="95625"/>
                      </a:cubicBezTo>
                      <a:cubicBezTo>
                        <a:pt x="32046" y="102683"/>
                        <a:pt x="48771" y="65867"/>
                        <a:pt x="43465" y="41998"/>
                      </a:cubicBezTo>
                      <a:cubicBezTo>
                        <a:pt x="40931" y="21853"/>
                        <a:pt x="22841" y="-8061"/>
                        <a:pt x="2188" y="2019"/>
                      </a:cubicBezTo>
                      <a:cubicBezTo>
                        <a:pt x="-6292" y="11881"/>
                        <a:pt x="12354" y="16711"/>
                        <a:pt x="16059" y="24049"/>
                      </a:cubicBezTo>
                      <a:close/>
                    </a:path>
                  </a:pathLst>
                </a:custGeom>
                <a:solidFill>
                  <a:srgbClr val="000000"/>
                </a:solidFill>
                <a:ln w="6599" cap="flat">
                  <a:no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DA419FC1-0DC7-AF88-A44A-8C6D224A15A6}"/>
                    </a:ext>
                  </a:extLst>
                </p:cNvPr>
                <p:cNvSpPr/>
                <p:nvPr/>
              </p:nvSpPr>
              <p:spPr>
                <a:xfrm>
                  <a:off x="6581491" y="5176278"/>
                  <a:ext cx="45848" cy="61873"/>
                </a:xfrm>
                <a:custGeom>
                  <a:avLst/>
                  <a:gdLst>
                    <a:gd name="connsiteX0" fmla="*/ 45815 w 45848"/>
                    <a:gd name="connsiteY0" fmla="*/ 37588 h 61873"/>
                    <a:gd name="connsiteX1" fmla="*/ 21682 w 45848"/>
                    <a:gd name="connsiteY1" fmla="*/ 1738 h 61873"/>
                    <a:gd name="connsiteX2" fmla="*/ 18270 w 45848"/>
                    <a:gd name="connsiteY2" fmla="*/ 71 h 61873"/>
                    <a:gd name="connsiteX3" fmla="*/ 16807 w 45848"/>
                    <a:gd name="connsiteY3" fmla="*/ 59010 h 61873"/>
                    <a:gd name="connsiteX4" fmla="*/ 45815 w 45848"/>
                    <a:gd name="connsiteY4" fmla="*/ 37588 h 6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8" h="61873">
                      <a:moveTo>
                        <a:pt x="45815" y="37588"/>
                      </a:moveTo>
                      <a:cubicBezTo>
                        <a:pt x="46498" y="22132"/>
                        <a:pt x="36652" y="2034"/>
                        <a:pt x="21682" y="1738"/>
                      </a:cubicBezTo>
                      <a:cubicBezTo>
                        <a:pt x="21013" y="507"/>
                        <a:pt x="19537" y="-241"/>
                        <a:pt x="18270" y="71"/>
                      </a:cubicBezTo>
                      <a:cubicBezTo>
                        <a:pt x="-7535" y="6490"/>
                        <a:pt x="-4137" y="48541"/>
                        <a:pt x="16807" y="59010"/>
                      </a:cubicBezTo>
                      <a:cubicBezTo>
                        <a:pt x="29968" y="68187"/>
                        <a:pt x="46080" y="53760"/>
                        <a:pt x="45815" y="37588"/>
                      </a:cubicBezTo>
                      <a:close/>
                    </a:path>
                  </a:pathLst>
                </a:custGeom>
                <a:solidFill>
                  <a:srgbClr val="000000"/>
                </a:solidFill>
                <a:ln w="6599" cap="flat">
                  <a:noFill/>
                  <a:prstDash val="solid"/>
                  <a:miter/>
                </a:ln>
              </p:spPr>
              <p:txBody>
                <a:bodyPr rtlCol="0" anchor="ctr"/>
                <a:lstStyle/>
                <a:p>
                  <a:endParaRPr lang="en-BE"/>
                </a:p>
              </p:txBody>
            </p:sp>
            <p:sp>
              <p:nvSpPr>
                <p:cNvPr id="55" name="Freeform 54">
                  <a:extLst>
                    <a:ext uri="{FF2B5EF4-FFF2-40B4-BE49-F238E27FC236}">
                      <a16:creationId xmlns:a16="http://schemas.microsoft.com/office/drawing/2014/main" id="{B9504067-5971-BDDE-EEAF-A02475BCF22D}"/>
                    </a:ext>
                  </a:extLst>
                </p:cNvPr>
                <p:cNvSpPr/>
                <p:nvPr/>
              </p:nvSpPr>
              <p:spPr>
                <a:xfrm>
                  <a:off x="6778223" y="5176278"/>
                  <a:ext cx="45653" cy="61682"/>
                </a:xfrm>
                <a:custGeom>
                  <a:avLst/>
                  <a:gdLst>
                    <a:gd name="connsiteX0" fmla="*/ 31959 w 45653"/>
                    <a:gd name="connsiteY0" fmla="*/ 5695 h 61682"/>
                    <a:gd name="connsiteX1" fmla="*/ 21682 w 45653"/>
                    <a:gd name="connsiteY1" fmla="*/ 1738 h 61682"/>
                    <a:gd name="connsiteX2" fmla="*/ 18270 w 45653"/>
                    <a:gd name="connsiteY2" fmla="*/ 71 h 61682"/>
                    <a:gd name="connsiteX3" fmla="*/ 16807 w 45653"/>
                    <a:gd name="connsiteY3" fmla="*/ 59010 h 61682"/>
                    <a:gd name="connsiteX4" fmla="*/ 25678 w 45653"/>
                    <a:gd name="connsiteY4" fmla="*/ 61363 h 61682"/>
                    <a:gd name="connsiteX5" fmla="*/ 31959 w 45653"/>
                    <a:gd name="connsiteY5" fmla="*/ 5695 h 61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653" h="61682">
                      <a:moveTo>
                        <a:pt x="31959" y="5695"/>
                      </a:moveTo>
                      <a:cubicBezTo>
                        <a:pt x="29397" y="2704"/>
                        <a:pt x="25372" y="1239"/>
                        <a:pt x="21682" y="1738"/>
                      </a:cubicBezTo>
                      <a:cubicBezTo>
                        <a:pt x="21013" y="507"/>
                        <a:pt x="19537" y="-241"/>
                        <a:pt x="18270" y="71"/>
                      </a:cubicBezTo>
                      <a:cubicBezTo>
                        <a:pt x="-7535" y="6490"/>
                        <a:pt x="-4137" y="48541"/>
                        <a:pt x="16807" y="59010"/>
                      </a:cubicBezTo>
                      <a:cubicBezTo>
                        <a:pt x="19272" y="61550"/>
                        <a:pt x="22573" y="62142"/>
                        <a:pt x="25678" y="61363"/>
                      </a:cubicBezTo>
                      <a:cubicBezTo>
                        <a:pt x="52012" y="60896"/>
                        <a:pt x="50397" y="17957"/>
                        <a:pt x="31959" y="5695"/>
                      </a:cubicBezTo>
                      <a:close/>
                    </a:path>
                  </a:pathLst>
                </a:custGeom>
                <a:solidFill>
                  <a:srgbClr val="000000"/>
                </a:solidFill>
                <a:ln w="6599" cap="flat">
                  <a:noFill/>
                  <a:prstDash val="solid"/>
                  <a:miter/>
                </a:ln>
              </p:spPr>
              <p:txBody>
                <a:bodyPr rtlCol="0" anchor="ctr"/>
                <a:lstStyle/>
                <a:p>
                  <a:endParaRPr lang="en-BE"/>
                </a:p>
              </p:txBody>
            </p:sp>
            <p:sp>
              <p:nvSpPr>
                <p:cNvPr id="56" name="Freeform 55">
                  <a:extLst>
                    <a:ext uri="{FF2B5EF4-FFF2-40B4-BE49-F238E27FC236}">
                      <a16:creationId xmlns:a16="http://schemas.microsoft.com/office/drawing/2014/main" id="{6D9BCE20-BA5A-0403-C771-459FE1F89DBA}"/>
                    </a:ext>
                  </a:extLst>
                </p:cNvPr>
                <p:cNvSpPr/>
                <p:nvPr/>
              </p:nvSpPr>
              <p:spPr>
                <a:xfrm>
                  <a:off x="6546548" y="5084644"/>
                  <a:ext cx="115172" cy="51911"/>
                </a:xfrm>
                <a:custGeom>
                  <a:avLst/>
                  <a:gdLst>
                    <a:gd name="connsiteX0" fmla="*/ 57 w 115172"/>
                    <a:gd name="connsiteY0" fmla="*/ 46273 h 51911"/>
                    <a:gd name="connsiteX1" fmla="*/ 82374 w 115172"/>
                    <a:gd name="connsiteY1" fmla="*/ 25037 h 51911"/>
                    <a:gd name="connsiteX2" fmla="*/ 109348 w 115172"/>
                    <a:gd name="connsiteY2" fmla="*/ 33544 h 51911"/>
                    <a:gd name="connsiteX3" fmla="*/ 57 w 115172"/>
                    <a:gd name="connsiteY3" fmla="*/ 46273 h 51911"/>
                  </a:gdLst>
                  <a:ahLst/>
                  <a:cxnLst>
                    <a:cxn ang="0">
                      <a:pos x="connsiteX0" y="connsiteY0"/>
                    </a:cxn>
                    <a:cxn ang="0">
                      <a:pos x="connsiteX1" y="connsiteY1"/>
                    </a:cxn>
                    <a:cxn ang="0">
                      <a:pos x="connsiteX2" y="connsiteY2"/>
                    </a:cxn>
                    <a:cxn ang="0">
                      <a:pos x="connsiteX3" y="connsiteY3"/>
                    </a:cxn>
                  </a:cxnLst>
                  <a:rect l="l" t="t" r="r" b="b"/>
                  <a:pathLst>
                    <a:path w="115172" h="51911">
                      <a:moveTo>
                        <a:pt x="57" y="46273"/>
                      </a:moveTo>
                      <a:cubicBezTo>
                        <a:pt x="-1642" y="70780"/>
                        <a:pt x="34622" y="6325"/>
                        <a:pt x="82374" y="25037"/>
                      </a:cubicBezTo>
                      <a:cubicBezTo>
                        <a:pt x="91732" y="28013"/>
                        <a:pt x="99419" y="35554"/>
                        <a:pt x="109348" y="33544"/>
                      </a:cubicBezTo>
                      <a:cubicBezTo>
                        <a:pt x="141169" y="10002"/>
                        <a:pt x="33772" y="-34355"/>
                        <a:pt x="57" y="46273"/>
                      </a:cubicBezTo>
                      <a:close/>
                    </a:path>
                  </a:pathLst>
                </a:custGeom>
                <a:solidFill>
                  <a:srgbClr val="000000"/>
                </a:solidFill>
                <a:ln w="6599" cap="flat">
                  <a:noFill/>
                  <a:prstDash val="solid"/>
                  <a:miter/>
                </a:ln>
              </p:spPr>
              <p:txBody>
                <a:bodyPr rtlCol="0" anchor="ctr"/>
                <a:lstStyle/>
                <a:p>
                  <a:endParaRPr lang="en-BE"/>
                </a:p>
              </p:txBody>
            </p:sp>
            <p:sp>
              <p:nvSpPr>
                <p:cNvPr id="57" name="Freeform 56">
                  <a:extLst>
                    <a:ext uri="{FF2B5EF4-FFF2-40B4-BE49-F238E27FC236}">
                      <a16:creationId xmlns:a16="http://schemas.microsoft.com/office/drawing/2014/main" id="{F8A11308-1970-7A98-7AC7-18C85318844E}"/>
                    </a:ext>
                  </a:extLst>
                </p:cNvPr>
                <p:cNvSpPr/>
                <p:nvPr/>
              </p:nvSpPr>
              <p:spPr>
                <a:xfrm>
                  <a:off x="6755370" y="5094672"/>
                  <a:ext cx="98399" cy="41873"/>
                </a:xfrm>
                <a:custGeom>
                  <a:avLst/>
                  <a:gdLst>
                    <a:gd name="connsiteX0" fmla="*/ 7324 w 98399"/>
                    <a:gd name="connsiteY0" fmla="*/ 35170 h 41873"/>
                    <a:gd name="connsiteX1" fmla="*/ 90490 w 98399"/>
                    <a:gd name="connsiteY1" fmla="*/ 41869 h 41873"/>
                    <a:gd name="connsiteX2" fmla="*/ 97300 w 98399"/>
                    <a:gd name="connsiteY2" fmla="*/ 28579 h 41873"/>
                    <a:gd name="connsiteX3" fmla="*/ 46804 w 98399"/>
                    <a:gd name="connsiteY3" fmla="*/ 395 h 41873"/>
                    <a:gd name="connsiteX4" fmla="*/ 7324 w 98399"/>
                    <a:gd name="connsiteY4" fmla="*/ 35170 h 4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99" h="41873">
                      <a:moveTo>
                        <a:pt x="7324" y="35170"/>
                      </a:moveTo>
                      <a:cubicBezTo>
                        <a:pt x="49965" y="4820"/>
                        <a:pt x="53113" y="34095"/>
                        <a:pt x="90490" y="41869"/>
                      </a:cubicBezTo>
                      <a:cubicBezTo>
                        <a:pt x="96381" y="42072"/>
                        <a:pt x="100461" y="34173"/>
                        <a:pt x="97300" y="28579"/>
                      </a:cubicBezTo>
                      <a:cubicBezTo>
                        <a:pt x="88346" y="12688"/>
                        <a:pt x="63181" y="1672"/>
                        <a:pt x="46804" y="395"/>
                      </a:cubicBezTo>
                      <a:cubicBezTo>
                        <a:pt x="18897" y="-4513"/>
                        <a:pt x="-15208" y="38005"/>
                        <a:pt x="7324" y="35170"/>
                      </a:cubicBezTo>
                      <a:close/>
                    </a:path>
                  </a:pathLst>
                </a:custGeom>
                <a:solidFill>
                  <a:srgbClr val="000000"/>
                </a:solidFill>
                <a:ln w="6599" cap="flat">
                  <a:noFill/>
                  <a:prstDash val="solid"/>
                  <a:miter/>
                </a:ln>
              </p:spPr>
              <p:txBody>
                <a:bodyPr rtlCol="0" anchor="ctr"/>
                <a:lstStyle/>
                <a:p>
                  <a:endParaRPr lang="en-BE"/>
                </a:p>
              </p:txBody>
            </p:sp>
          </p:grpSp>
        </p:grpSp>
      </p:grpSp>
      <mc:AlternateContent xmlns:mc="http://schemas.openxmlformats.org/markup-compatibility/2006" xmlns:p14="http://schemas.microsoft.com/office/powerpoint/2010/main">
        <mc:Choice Requires="p14">
          <p:contentPart p14:bwMode="auto" r:id="rId5">
            <p14:nvContentPartPr>
              <p14:cNvPr id="69" name="Ink 68">
                <a:extLst>
                  <a:ext uri="{FF2B5EF4-FFF2-40B4-BE49-F238E27FC236}">
                    <a16:creationId xmlns:a16="http://schemas.microsoft.com/office/drawing/2014/main" id="{166A2CC6-EE41-C2AD-11B0-B6ABD20791D5}"/>
                  </a:ext>
                </a:extLst>
              </p14:cNvPr>
              <p14:cNvContentPartPr/>
              <p14:nvPr/>
            </p14:nvContentPartPr>
            <p14:xfrm>
              <a:off x="2939717" y="3409688"/>
              <a:ext cx="5828400" cy="1348560"/>
            </p14:xfrm>
          </p:contentPart>
        </mc:Choice>
        <mc:Fallback xmlns="">
          <p:pic>
            <p:nvPicPr>
              <p:cNvPr id="69" name="Ink 68">
                <a:extLst>
                  <a:ext uri="{FF2B5EF4-FFF2-40B4-BE49-F238E27FC236}">
                    <a16:creationId xmlns:a16="http://schemas.microsoft.com/office/drawing/2014/main" id="{166A2CC6-EE41-C2AD-11B0-B6ABD20791D5}"/>
                  </a:ext>
                </a:extLst>
              </p:cNvPr>
              <p:cNvPicPr/>
              <p:nvPr/>
            </p:nvPicPr>
            <p:blipFill>
              <a:blip r:embed="rId6"/>
              <a:stretch>
                <a:fillRect/>
              </a:stretch>
            </p:blipFill>
            <p:spPr>
              <a:xfrm>
                <a:off x="2849717" y="3229688"/>
                <a:ext cx="6008040" cy="1708200"/>
              </a:xfrm>
              <a:prstGeom prst="rect">
                <a:avLst/>
              </a:prstGeom>
            </p:spPr>
          </p:pic>
        </mc:Fallback>
      </mc:AlternateContent>
      <p:sp>
        <p:nvSpPr>
          <p:cNvPr id="70" name="TextBox 69">
            <a:extLst>
              <a:ext uri="{FF2B5EF4-FFF2-40B4-BE49-F238E27FC236}">
                <a16:creationId xmlns:a16="http://schemas.microsoft.com/office/drawing/2014/main" id="{9ACD34E7-40D9-7559-DF26-29AC77259BA2}"/>
              </a:ext>
            </a:extLst>
          </p:cNvPr>
          <p:cNvSpPr txBox="1"/>
          <p:nvPr/>
        </p:nvSpPr>
        <p:spPr>
          <a:xfrm>
            <a:off x="2554969" y="2524148"/>
            <a:ext cx="6386286" cy="707886"/>
          </a:xfrm>
          <a:prstGeom prst="rect">
            <a:avLst/>
          </a:prstGeom>
          <a:noFill/>
        </p:spPr>
        <p:txBody>
          <a:bodyPr wrap="square" rtlCol="0">
            <a:spAutoFit/>
          </a:bodyPr>
          <a:lstStyle/>
          <a:p>
            <a:pPr algn="ctr"/>
            <a:r>
              <a:rPr lang="en-BE" sz="4000" b="1" dirty="0">
                <a:solidFill>
                  <a:srgbClr val="F2CFEE"/>
                </a:solidFill>
                <a:latin typeface="MV Boli" panose="02000500030200090000" pitchFamily="2" charset="0"/>
                <a:cs typeface="MV Boli" panose="02000500030200090000" pitchFamily="2" charset="0"/>
              </a:rPr>
              <a:t> Do children learn it? </a:t>
            </a:r>
          </a:p>
        </p:txBody>
      </p:sp>
    </p:spTree>
    <p:extLst>
      <p:ext uri="{BB962C8B-B14F-4D97-AF65-F5344CB8AC3E}">
        <p14:creationId xmlns:p14="http://schemas.microsoft.com/office/powerpoint/2010/main" val="2228923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543</TotalTime>
  <Words>1624</Words>
  <Application>Microsoft Macintosh PowerPoint</Application>
  <PresentationFormat>Widescreen</PresentationFormat>
  <Paragraphs>305</Paragraphs>
  <Slides>30</Slides>
  <Notes>10</Notes>
  <HiddenSlides>0</HiddenSlides>
  <MMClips>12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Aptos</vt:lpstr>
      <vt:lpstr>Aptos Display</vt:lpstr>
      <vt:lpstr>Arial</vt:lpstr>
      <vt:lpstr>Chalkduster</vt:lpstr>
      <vt:lpstr>Gill Sans MT</vt:lpstr>
      <vt:lpstr>Monotype Sorts</vt:lpstr>
      <vt:lpstr>MV Boli</vt:lpstr>
      <vt:lpstr>Söhne</vt:lpstr>
      <vt:lpstr>Wingdings</vt:lpstr>
      <vt:lpstr>Office Theme</vt:lpstr>
      <vt:lpstr>Intrinsic Vowel Pitch in Children</vt:lpstr>
      <vt:lpstr>Musical experiment </vt:lpstr>
      <vt:lpstr>PowerPoint Presentation</vt:lpstr>
      <vt:lpstr>PowerPoint Presentation</vt:lpstr>
      <vt:lpstr>PowerPoint Presentation</vt:lpstr>
      <vt:lpstr>PowerPoint Presentation</vt:lpstr>
      <vt:lpstr>Speech experiment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Intrinsic Vowel Pitch in Children</dc:title>
  <dc:creator>Jérémy Genette</dc:creator>
  <cp:lastModifiedBy>Jérémy Genette</cp:lastModifiedBy>
  <cp:revision>16</cp:revision>
  <dcterms:created xsi:type="dcterms:W3CDTF">2024-04-04T13:43:00Z</dcterms:created>
  <dcterms:modified xsi:type="dcterms:W3CDTF">2024-04-30T12:03:10Z</dcterms:modified>
</cp:coreProperties>
</file>